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handoutMasterIdLst>
    <p:handoutMasterId r:id="rId21"/>
  </p:handoutMasterIdLst>
  <p:sldIdLst>
    <p:sldId id="300" r:id="rId5"/>
    <p:sldId id="2147480678" r:id="rId6"/>
    <p:sldId id="2147480677" r:id="rId7"/>
    <p:sldId id="273" r:id="rId8"/>
    <p:sldId id="2147480668" r:id="rId9"/>
    <p:sldId id="2142533077" r:id="rId10"/>
    <p:sldId id="2147480667" r:id="rId11"/>
    <p:sldId id="2142533071" r:id="rId12"/>
    <p:sldId id="2142533072" r:id="rId13"/>
    <p:sldId id="2142533025" r:id="rId14"/>
    <p:sldId id="2147480702" r:id="rId15"/>
    <p:sldId id="2147480691" r:id="rId16"/>
    <p:sldId id="2147480696" r:id="rId17"/>
    <p:sldId id="2147480697" r:id="rId18"/>
    <p:sldId id="2147480683" r:id="rId19"/>
  </p:sldIdLst>
  <p:sldSz cx="12192000" cy="6858000"/>
  <p:notesSz cx="6858000" cy="9144000"/>
  <p:defaultText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031F34-3EDF-FA94-1DEA-5ECAC1153114}" name="Olsson, Helene" initials="HO" userId="S::helene.olsson@rb.se::84c48c1e-54b7-48a5-a6e7-d42a98780363" providerId="AD"/>
  <p188:author id="{B469AF56-6E9F-9601-42CE-CC1A4C1BF32A}" name="Malmeström-Sobelius, My" initials="MM" userId="S::my.malmestrom-sobelius@rb.se::cea3a0ce-1d98-4028-b06f-408428c46f9d" providerId="AD"/>
  <p188:author id="{0040225B-4DC2-E850-69CB-1A0CB2D93475}" name="Walheim, Stina" initials="SW" userId="S::Stina.Walheim@rb.se::8ad75eb8-6f10-4090-a39b-c07a32034e9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DA32DB-51A7-4CEF-A60F-6CA7D8F7827A}" v="1" dt="2024-12-02T14:23:42.781"/>
    <p1510:client id="{1AB5D459-A4E8-4068-BCDE-E81759FA1F5D}" v="33" dt="2024-12-02T14:35:57.512"/>
    <p1510:client id="{D2FD016C-3380-56E1-8218-9B5669FA0818}" v="2" dt="2024-12-03T15:14:58.276"/>
    <p1510:client id="{E3448312-79ED-4E8D-9C07-3F04FFC40DDA}" v="489" dt="2024-12-02T14:46:20.7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57" autoAdjust="0"/>
  </p:normalViewPr>
  <p:slideViewPr>
    <p:cSldViewPr snapToGrid="0">
      <p:cViewPr varScale="1">
        <p:scale>
          <a:sx n="101" d="100"/>
          <a:sy n="101" d="100"/>
        </p:scale>
        <p:origin x="876" y="102"/>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C5FF01-0D94-45B5-A6AA-51FA22C2D7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K"/>
          </a:p>
        </p:txBody>
      </p:sp>
      <p:sp>
        <p:nvSpPr>
          <p:cNvPr id="3" name="Date Placeholder 2">
            <a:extLst>
              <a:ext uri="{FF2B5EF4-FFF2-40B4-BE49-F238E27FC236}">
                <a16:creationId xmlns:a16="http://schemas.microsoft.com/office/drawing/2014/main" id="{DEBE48C1-6ABD-41A7-94C6-4068055F5D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9BEB0D-DCF5-4FA8-AF0D-9BEE183CA743}" type="datetime1">
              <a:rPr lang="LID4096" smtClean="0"/>
              <a:t>12/13/2024</a:t>
            </a:fld>
            <a:endParaRPr lang="en-UK"/>
          </a:p>
        </p:txBody>
      </p:sp>
      <p:sp>
        <p:nvSpPr>
          <p:cNvPr id="4" name="Footer Placeholder 3">
            <a:extLst>
              <a:ext uri="{FF2B5EF4-FFF2-40B4-BE49-F238E27FC236}">
                <a16:creationId xmlns:a16="http://schemas.microsoft.com/office/drawing/2014/main" id="{CCD394F4-9201-492F-B8CE-18E39EC1BF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K"/>
          </a:p>
        </p:txBody>
      </p:sp>
      <p:sp>
        <p:nvSpPr>
          <p:cNvPr id="5" name="Slide Number Placeholder 4">
            <a:extLst>
              <a:ext uri="{FF2B5EF4-FFF2-40B4-BE49-F238E27FC236}">
                <a16:creationId xmlns:a16="http://schemas.microsoft.com/office/drawing/2014/main" id="{C08ED2BF-2B65-42C4-97F8-F99B793B91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CF2DD2-20A7-4DD7-8E44-09CE7E29F5C4}" type="slidenum">
              <a:rPr lang="en-UK" smtClean="0"/>
              <a:t>‹#›</a:t>
            </a:fld>
            <a:endParaRPr lang="en-UK"/>
          </a:p>
        </p:txBody>
      </p:sp>
    </p:spTree>
    <p:extLst>
      <p:ext uri="{BB962C8B-B14F-4D97-AF65-F5344CB8AC3E}">
        <p14:creationId xmlns:p14="http://schemas.microsoft.com/office/powerpoint/2010/main" val="211721891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164A73-71B3-4B38-B7DE-210C724A0AED}" type="datetime1">
              <a:rPr lang="LID4096" smtClean="0"/>
              <a:t>12/13/2024</a:t>
            </a:fld>
            <a:endParaRPr lang="en-U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K"/>
              <a:t>Click to edit Master text styles</a:t>
            </a:r>
          </a:p>
          <a:p>
            <a:pPr lvl="1"/>
            <a:r>
              <a:rPr lang="en-UK"/>
              <a:t>Second level</a:t>
            </a:r>
          </a:p>
          <a:p>
            <a:pPr lvl="2"/>
            <a:r>
              <a:rPr lang="en-UK"/>
              <a:t>Third level</a:t>
            </a:r>
          </a:p>
          <a:p>
            <a:pPr lvl="3"/>
            <a:r>
              <a:rPr lang="en-UK"/>
              <a:t>Fourth level</a:t>
            </a:r>
          </a:p>
          <a:p>
            <a:pPr lvl="4"/>
            <a:r>
              <a:rPr lang="en-UK"/>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3DF67-57A7-4E60-B412-2E26C2D4287B}" type="slidenum">
              <a:rPr lang="en-UK" smtClean="0"/>
              <a:t>‹#›</a:t>
            </a:fld>
            <a:endParaRPr lang="en-UK"/>
          </a:p>
        </p:txBody>
      </p:sp>
    </p:spTree>
    <p:extLst>
      <p:ext uri="{BB962C8B-B14F-4D97-AF65-F5344CB8AC3E}">
        <p14:creationId xmlns:p14="http://schemas.microsoft.com/office/powerpoint/2010/main" val="3929256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addabarnen.se/medlem-och-volontar/medlemssidorna/barnrattsagendan/att-ma-bra/"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raddabarnen.se/medlem-och-volontar/medlemssidorna/barnrattsagendan/ett-samhalle-som-gor-sitt-jobb/" TargetMode="External"/><Relationship Id="rId5" Type="http://schemas.openxmlformats.org/officeDocument/2006/relationships/hyperlink" Target="https://www.raddabarnen.se/medlem-och-volontar/medlemssidorna/barnrattsagendan/att-vaxa-upp-utan-vald/" TargetMode="External"/><Relationship Id="rId4" Type="http://schemas.openxmlformats.org/officeDocument/2006/relationships/hyperlink" Target="https://www.raddabarnen.se/medlem-och-volontar/medlemssidorna/barnrattsagendan/att-klara-skola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D0164A73-71B3-4B38-B7DE-210C724A0AED}" type="datetime1">
              <a:rPr lang="LID4096" smtClean="0"/>
              <a:t>12/13/2024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a:t>
            </a:fld>
            <a:endParaRPr lang="en-UK"/>
          </a:p>
        </p:txBody>
      </p:sp>
    </p:spTree>
    <p:extLst>
      <p:ext uri="{BB962C8B-B14F-4D97-AF65-F5344CB8AC3E}">
        <p14:creationId xmlns:p14="http://schemas.microsoft.com/office/powerpoint/2010/main" val="2649169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p:txBody>
      </p:sp>
      <p:sp>
        <p:nvSpPr>
          <p:cNvPr id="4" name="Platshållare för datum 3"/>
          <p:cNvSpPr>
            <a:spLocks noGrp="1"/>
          </p:cNvSpPr>
          <p:nvPr>
            <p:ph type="dt" idx="1"/>
          </p:nvPr>
        </p:nvSpPr>
        <p:spPr/>
        <p:txBody>
          <a:bodyPr/>
          <a:lstStyle/>
          <a:p>
            <a:fld id="{D0164A73-71B3-4B38-B7DE-210C724A0AED}" type="datetime1">
              <a:rPr lang="LID4096" smtClean="0"/>
              <a:t>12/13/2024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2</a:t>
            </a:fld>
            <a:endParaRPr lang="en-UK"/>
          </a:p>
        </p:txBody>
      </p:sp>
    </p:spTree>
    <p:extLst>
      <p:ext uri="{BB962C8B-B14F-4D97-AF65-F5344CB8AC3E}">
        <p14:creationId xmlns:p14="http://schemas.microsoft.com/office/powerpoint/2010/main" val="4171570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Ordförande Maria </a:t>
            </a:r>
            <a:r>
              <a:rPr lang="sv-SE" dirty="0" err="1"/>
              <a:t>Schillachi</a:t>
            </a:r>
            <a:r>
              <a:rPr lang="sv-SE" dirty="0"/>
              <a:t> säger några ord om BARNRÄTTSAGENDAN</a:t>
            </a:r>
          </a:p>
          <a:p>
            <a:r>
              <a:rPr lang="sv-SE" dirty="0"/>
              <a:t>https://youtu.be/0KTTEaPaWy0 </a:t>
            </a:r>
          </a:p>
        </p:txBody>
      </p:sp>
      <p:sp>
        <p:nvSpPr>
          <p:cNvPr id="4" name="Platshållare för datum 3"/>
          <p:cNvSpPr>
            <a:spLocks noGrp="1"/>
          </p:cNvSpPr>
          <p:nvPr>
            <p:ph type="dt" idx="1"/>
          </p:nvPr>
        </p:nvSpPr>
        <p:spPr/>
        <p:txBody>
          <a:bodyPr/>
          <a:lstStyle/>
          <a:p>
            <a:fld id="{D0164A73-71B3-4B38-B7DE-210C724A0AED}" type="datetime1">
              <a:rPr lang="LID4096" smtClean="0"/>
              <a:t>12/13/2024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3</a:t>
            </a:fld>
            <a:endParaRPr lang="en-UK"/>
          </a:p>
        </p:txBody>
      </p:sp>
    </p:spTree>
    <p:extLst>
      <p:ext uri="{BB962C8B-B14F-4D97-AF65-F5344CB8AC3E}">
        <p14:creationId xmlns:p14="http://schemas.microsoft.com/office/powerpoint/2010/main" val="386405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Må bra: </a:t>
            </a:r>
            <a:r>
              <a:rPr lang="sv-SE">
                <a:hlinkClick r:id="rId3"/>
              </a:rPr>
              <a:t>Att må bra (raddabarnen.se)</a:t>
            </a:r>
            <a:endParaRPr lang="sv-SE"/>
          </a:p>
          <a:p>
            <a:r>
              <a:rPr lang="sv-SE"/>
              <a:t>Att klara skolan: </a:t>
            </a:r>
            <a:r>
              <a:rPr lang="sv-SE">
                <a:hlinkClick r:id="rId4"/>
              </a:rPr>
              <a:t>Att klara skolan (raddabarnen.se)</a:t>
            </a:r>
            <a:endParaRPr lang="sv-SE"/>
          </a:p>
          <a:p>
            <a:r>
              <a:rPr lang="sv-SE"/>
              <a:t>Att växa upp utan alla former av våld: </a:t>
            </a:r>
            <a:r>
              <a:rPr lang="sv-SE">
                <a:hlinkClick r:id="rId5"/>
              </a:rPr>
              <a:t>Att växa upp utan våld (raddabarnen.se)</a:t>
            </a:r>
            <a:endParaRPr lang="sv-SE"/>
          </a:p>
          <a:p>
            <a:r>
              <a:rPr lang="sv-SE"/>
              <a:t>Ett samhälle som gör sitt jobb: </a:t>
            </a:r>
            <a:r>
              <a:rPr lang="sv-SE">
                <a:hlinkClick r:id="rId6"/>
              </a:rPr>
              <a:t>Ett samhälle som gör sitt jobb (raddabarnen.se)</a:t>
            </a:r>
            <a:endParaRPr lang="sv-SE"/>
          </a:p>
        </p:txBody>
      </p:sp>
      <p:sp>
        <p:nvSpPr>
          <p:cNvPr id="4" name="Platshållare för datum 3"/>
          <p:cNvSpPr>
            <a:spLocks noGrp="1"/>
          </p:cNvSpPr>
          <p:nvPr>
            <p:ph type="dt" idx="1"/>
          </p:nvPr>
        </p:nvSpPr>
        <p:spPr/>
        <p:txBody>
          <a:bodyPr/>
          <a:lstStyle/>
          <a:p>
            <a:fld id="{D0164A73-71B3-4B38-B7DE-210C724A0AED}" type="datetime1">
              <a:rPr lang="LID4096" smtClean="0"/>
              <a:t>12/13/2024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5</a:t>
            </a:fld>
            <a:endParaRPr lang="en-UK"/>
          </a:p>
        </p:txBody>
      </p:sp>
    </p:spTree>
    <p:extLst>
      <p:ext uri="{BB962C8B-B14F-4D97-AF65-F5344CB8AC3E}">
        <p14:creationId xmlns:p14="http://schemas.microsoft.com/office/powerpoint/2010/main" val="255477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a:p>
        </p:txBody>
      </p:sp>
      <p:sp>
        <p:nvSpPr>
          <p:cNvPr id="4" name="Platshållare för datum 3"/>
          <p:cNvSpPr>
            <a:spLocks noGrp="1"/>
          </p:cNvSpPr>
          <p:nvPr>
            <p:ph type="dt" idx="1"/>
          </p:nvPr>
        </p:nvSpPr>
        <p:spPr/>
        <p:txBody>
          <a:bodyPr/>
          <a:lstStyle/>
          <a:p>
            <a:fld id="{3FE7F17A-C995-4C5F-A36E-FF09D917F06C}" type="datetime1">
              <a:rPr lang="LID4096" smtClean="0"/>
              <a:t>12/13/2024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6</a:t>
            </a:fld>
            <a:endParaRPr lang="en-UK"/>
          </a:p>
        </p:txBody>
      </p:sp>
    </p:spTree>
    <p:extLst>
      <p:ext uri="{BB962C8B-B14F-4D97-AF65-F5344CB8AC3E}">
        <p14:creationId xmlns:p14="http://schemas.microsoft.com/office/powerpoint/2010/main" val="3288665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lnSpc>
                <a:spcPct val="107000"/>
              </a:lnSpc>
            </a:pPr>
            <a:endParaRPr lang="sv-SE" sz="1200" i="1"/>
          </a:p>
          <a:p>
            <a:pPr lvl="0">
              <a:lnSpc>
                <a:spcPct val="107000"/>
              </a:lnSpc>
            </a:pPr>
            <a:endParaRPr lang="sv-SE"/>
          </a:p>
        </p:txBody>
      </p:sp>
      <p:sp>
        <p:nvSpPr>
          <p:cNvPr id="4" name="Platshållare för datum 3"/>
          <p:cNvSpPr>
            <a:spLocks noGrp="1"/>
          </p:cNvSpPr>
          <p:nvPr>
            <p:ph type="dt" idx="1"/>
          </p:nvPr>
        </p:nvSpPr>
        <p:spPr/>
        <p:txBody>
          <a:bodyPr/>
          <a:lstStyle/>
          <a:p>
            <a:fld id="{3FE7F17A-C995-4C5F-A36E-FF09D917F06C}" type="datetime1">
              <a:rPr lang="LID4096" smtClean="0"/>
              <a:t>12/13/2024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7</a:t>
            </a:fld>
            <a:endParaRPr lang="en-UK"/>
          </a:p>
        </p:txBody>
      </p:sp>
    </p:spTree>
    <p:extLst>
      <p:ext uri="{BB962C8B-B14F-4D97-AF65-F5344CB8AC3E}">
        <p14:creationId xmlns:p14="http://schemas.microsoft.com/office/powerpoint/2010/main" val="2329428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kern="100">
                <a:solidFill>
                  <a:srgbClr val="FF0000"/>
                </a:solidFill>
                <a:latin typeface="Aptos"/>
                <a:ea typeface="Aptos" panose="020B0004020202020204" pitchFamily="34" charset="0"/>
                <a:cs typeface="Times New Roman" panose="02020603050405020304" pitchFamily="18" charset="0"/>
              </a:rPr>
              <a:t>Länk till BRA-kunskapsunderlag</a:t>
            </a:r>
            <a:endParaRPr lang="sv-SE" sz="1200" kern="100">
              <a:solidFill>
                <a:srgbClr val="FF0000"/>
              </a:solidFill>
              <a:latin typeface="Aptos"/>
              <a:ea typeface="Aptos" panose="020B0004020202020204" pitchFamily="34" charset="0"/>
              <a:cs typeface="Times New Roman" panose="02020603050405020304" pitchFamily="18" charset="0"/>
            </a:endParaRPr>
          </a:p>
          <a:p>
            <a:pPr>
              <a:lnSpc>
                <a:spcPct val="107000"/>
              </a:lnSpc>
              <a:spcAft>
                <a:spcPts val="800"/>
              </a:spcAft>
            </a:pPr>
            <a:endParaRPr lang="sv-SE" sz="1200" kern="100">
              <a:solidFill>
                <a:srgbClr val="FF0000"/>
              </a:solidFill>
              <a:latin typeface="Aptos" panose="020B0004020202020204" pitchFamily="34" charset="0"/>
              <a:ea typeface="Aptos" panose="020B0004020202020204" pitchFamily="34" charset="0"/>
              <a:cs typeface="Times New Roman" panose="02020603050405020304" pitchFamily="18" charset="0"/>
            </a:endParaRPr>
          </a:p>
        </p:txBody>
      </p:sp>
      <p:sp>
        <p:nvSpPr>
          <p:cNvPr id="4" name="Platshållare för datum 3"/>
          <p:cNvSpPr>
            <a:spLocks noGrp="1"/>
          </p:cNvSpPr>
          <p:nvPr>
            <p:ph type="dt" idx="1"/>
          </p:nvPr>
        </p:nvSpPr>
        <p:spPr/>
        <p:txBody>
          <a:bodyPr/>
          <a:lstStyle/>
          <a:p>
            <a:fld id="{3FE7F17A-C995-4C5F-A36E-FF09D917F06C}" type="datetime1">
              <a:rPr lang="LID4096" smtClean="0"/>
              <a:t>12/13/2024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8</a:t>
            </a:fld>
            <a:endParaRPr lang="en-UK"/>
          </a:p>
        </p:txBody>
      </p:sp>
    </p:spTree>
    <p:extLst>
      <p:ext uri="{BB962C8B-B14F-4D97-AF65-F5344CB8AC3E}">
        <p14:creationId xmlns:p14="http://schemas.microsoft.com/office/powerpoint/2010/main" val="990715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datum 3"/>
          <p:cNvSpPr>
            <a:spLocks noGrp="1"/>
          </p:cNvSpPr>
          <p:nvPr>
            <p:ph type="dt" idx="1"/>
          </p:nvPr>
        </p:nvSpPr>
        <p:spPr/>
        <p:txBody>
          <a:bodyPr/>
          <a:lstStyle/>
          <a:p>
            <a:fld id="{3FE7F17A-C995-4C5F-A36E-FF09D917F06C}" type="datetime1">
              <a:rPr lang="LID4096" smtClean="0"/>
              <a:t>12/13/2024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9</a:t>
            </a:fld>
            <a:endParaRPr lang="en-UK"/>
          </a:p>
        </p:txBody>
      </p:sp>
    </p:spTree>
    <p:extLst>
      <p:ext uri="{BB962C8B-B14F-4D97-AF65-F5344CB8AC3E}">
        <p14:creationId xmlns:p14="http://schemas.microsoft.com/office/powerpoint/2010/main" val="1856362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endParaRPr lang="sv-SE">
              <a:effectLst/>
              <a:latin typeface="-apple-system"/>
            </a:endParaRPr>
          </a:p>
          <a:p>
            <a:pPr rtl="0"/>
            <a:endParaRPr lang="sv-SE">
              <a:effectLst/>
              <a:latin typeface="-apple-system"/>
            </a:endParaRPr>
          </a:p>
          <a:p>
            <a:r>
              <a:rPr lang="sv-SE">
                <a:effectLst/>
                <a:latin typeface="-apple-system"/>
              </a:rPr>
              <a:t> </a:t>
            </a:r>
            <a:endParaRPr lang="en-US">
              <a:latin typeface="Calibri"/>
              <a:cs typeface="Calibri"/>
            </a:endParaRPr>
          </a:p>
        </p:txBody>
      </p:sp>
      <p:sp>
        <p:nvSpPr>
          <p:cNvPr id="4" name="Platshållare för datum 3"/>
          <p:cNvSpPr>
            <a:spLocks noGrp="1"/>
          </p:cNvSpPr>
          <p:nvPr>
            <p:ph type="dt" idx="1"/>
          </p:nvPr>
        </p:nvSpPr>
        <p:spPr/>
        <p:txBody>
          <a:bodyPr/>
          <a:lstStyle/>
          <a:p>
            <a:fld id="{D0164A73-71B3-4B38-B7DE-210C724A0AED}" type="datetime1">
              <a:rPr lang="LID4096" smtClean="0"/>
              <a:t>12/13/2024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15</a:t>
            </a:fld>
            <a:endParaRPr lang="en-UK"/>
          </a:p>
        </p:txBody>
      </p:sp>
    </p:spTree>
    <p:extLst>
      <p:ext uri="{BB962C8B-B14F-4D97-AF65-F5344CB8AC3E}">
        <p14:creationId xmlns:p14="http://schemas.microsoft.com/office/powerpoint/2010/main" val="3444520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DF8-3294-F243-8E02-B6435E5E5394}"/>
              </a:ext>
            </a:extLst>
          </p:cNvPr>
          <p:cNvSpPr>
            <a:spLocks noGrp="1"/>
          </p:cNvSpPr>
          <p:nvPr>
            <p:ph type="ctrTitle"/>
          </p:nvPr>
        </p:nvSpPr>
        <p:spPr>
          <a:xfrm>
            <a:off x="1524000" y="1268413"/>
            <a:ext cx="9144000" cy="2241550"/>
          </a:xfrm>
          <a:prstGeom prst="rect">
            <a:avLst/>
          </a:prstGeom>
        </p:spPr>
        <p:txBody>
          <a:bodyPr anchor="b"/>
          <a:lstStyle>
            <a:lvl1pPr algn="ctr">
              <a:defRPr sz="6000"/>
            </a:lvl1pPr>
          </a:lstStyle>
          <a:p>
            <a:r>
              <a:rPr lang="sv-SE"/>
              <a:t>Klicka här för att ändra mall för rubrikformat</a:t>
            </a:r>
            <a:endParaRPr lang="en-UK"/>
          </a:p>
        </p:txBody>
      </p:sp>
      <p:sp>
        <p:nvSpPr>
          <p:cNvPr id="3" name="Subtitle 2">
            <a:extLst>
              <a:ext uri="{FF2B5EF4-FFF2-40B4-BE49-F238E27FC236}">
                <a16:creationId xmlns:a16="http://schemas.microsoft.com/office/drawing/2014/main" id="{2E6F2B1C-7582-114C-B870-5C836A68055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K"/>
          </a:p>
        </p:txBody>
      </p:sp>
      <p:sp>
        <p:nvSpPr>
          <p:cNvPr id="4" name="Platshållare för datum 3">
            <a:extLst>
              <a:ext uri="{FF2B5EF4-FFF2-40B4-BE49-F238E27FC236}">
                <a16:creationId xmlns:a16="http://schemas.microsoft.com/office/drawing/2014/main" id="{11006A92-8224-65D5-A67B-D7D7B290E885}"/>
              </a:ext>
            </a:extLst>
          </p:cNvPr>
          <p:cNvSpPr>
            <a:spLocks noGrp="1"/>
          </p:cNvSpPr>
          <p:nvPr>
            <p:ph type="dt" sz="half" idx="10"/>
          </p:nvPr>
        </p:nvSpPr>
        <p:spPr/>
        <p:txBody>
          <a:bodyPr/>
          <a:lstStyle/>
          <a:p>
            <a:fld id="{374C9444-0CD7-4263-9F30-938D9711D762}" type="datetime1">
              <a:rPr lang="sv-SE" smtClean="0"/>
              <a:t>2024-12-13</a:t>
            </a:fld>
            <a:endParaRPr lang="en-UK"/>
          </a:p>
        </p:txBody>
      </p:sp>
      <p:sp>
        <p:nvSpPr>
          <p:cNvPr id="5" name="Platshållare för sidfot 4">
            <a:extLst>
              <a:ext uri="{FF2B5EF4-FFF2-40B4-BE49-F238E27FC236}">
                <a16:creationId xmlns:a16="http://schemas.microsoft.com/office/drawing/2014/main" id="{6851FB78-34C1-EE06-E26C-F903DFE978E7}"/>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9207808F-9FA4-9F6B-D8ED-9CFF8BF67CBF}"/>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23708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2">
    <p:bg>
      <p:bgPr>
        <a:solidFill>
          <a:schemeClr val="accent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C0FC662E-5766-3987-B567-276D1CE51276}"/>
              </a:ext>
            </a:extLst>
          </p:cNvPr>
          <p:cNvPicPr>
            <a:picLocks noChangeAspect="1"/>
          </p:cNvPicPr>
          <p:nvPr userDrawn="1"/>
        </p:nvPicPr>
        <p:blipFill>
          <a:blip r:embed="rId2"/>
          <a:srcRect/>
          <a:stretch/>
        </p:blipFill>
        <p:spPr>
          <a:xfrm>
            <a:off x="10349907" y="6349706"/>
            <a:ext cx="1431763" cy="440918"/>
          </a:xfrm>
          <a:prstGeom prst="rect">
            <a:avLst/>
          </a:prstGeom>
        </p:spPr>
      </p:pic>
    </p:spTree>
    <p:extLst>
      <p:ext uri="{BB962C8B-B14F-4D97-AF65-F5344CB8AC3E}">
        <p14:creationId xmlns:p14="http://schemas.microsoft.com/office/powerpoint/2010/main" val="4019852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EA29B1-FF2C-5D44-9076-0C2ECB267F4A}"/>
              </a:ext>
            </a:extLst>
          </p:cNvPr>
          <p:cNvSpPr>
            <a:spLocks noGrp="1"/>
          </p:cNvSpPr>
          <p:nvPr>
            <p:ph type="title" orient="vert"/>
          </p:nvPr>
        </p:nvSpPr>
        <p:spPr>
          <a:xfrm>
            <a:off x="8724900" y="365125"/>
            <a:ext cx="2628900" cy="5811838"/>
          </a:xfrm>
          <a:prstGeom prst="rect">
            <a:avLst/>
          </a:prstGeom>
        </p:spPr>
        <p:txBody>
          <a:bodyPr vert="eaVert"/>
          <a:lstStyle/>
          <a:p>
            <a:r>
              <a:rPr lang="sv-SE"/>
              <a:t>Klicka här för att ändra mall för rubrikformat</a:t>
            </a:r>
            <a:endParaRPr lang="en-UK"/>
          </a:p>
        </p:txBody>
      </p:sp>
      <p:sp>
        <p:nvSpPr>
          <p:cNvPr id="3" name="Vertical Text Placeholder 2">
            <a:extLst>
              <a:ext uri="{FF2B5EF4-FFF2-40B4-BE49-F238E27FC236}">
                <a16:creationId xmlns:a16="http://schemas.microsoft.com/office/drawing/2014/main" id="{4712C061-2248-9248-9E14-C827AD0EA249}"/>
              </a:ext>
            </a:extLst>
          </p:cNvPr>
          <p:cNvSpPr>
            <a:spLocks noGrp="1"/>
          </p:cNvSpPr>
          <p:nvPr>
            <p:ph type="body" orient="vert" idx="1"/>
          </p:nvPr>
        </p:nvSpPr>
        <p:spPr>
          <a:xfrm>
            <a:off x="838200" y="365125"/>
            <a:ext cx="7734300" cy="5811838"/>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pic>
        <p:nvPicPr>
          <p:cNvPr id="8" name="Picture 7">
            <a:extLst>
              <a:ext uri="{FF2B5EF4-FFF2-40B4-BE49-F238E27FC236}">
                <a16:creationId xmlns:a16="http://schemas.microsoft.com/office/drawing/2014/main" id="{A38B412C-FF15-0145-9A45-54D2DADA8F43}"/>
              </a:ext>
            </a:extLst>
          </p:cNvPr>
          <p:cNvPicPr>
            <a:picLocks noChangeAspect="1"/>
          </p:cNvPicPr>
          <p:nvPr userDrawn="1"/>
        </p:nvPicPr>
        <p:blipFill>
          <a:blip r:embed="rId2"/>
          <a:srcRect/>
          <a:stretch/>
        </p:blipFill>
        <p:spPr>
          <a:xfrm rot="5400000">
            <a:off x="-439372" y="5614935"/>
            <a:ext cx="1539875" cy="396979"/>
          </a:xfrm>
          <a:prstGeom prst="rect">
            <a:avLst/>
          </a:prstGeom>
        </p:spPr>
      </p:pic>
    </p:spTree>
    <p:extLst>
      <p:ext uri="{BB962C8B-B14F-4D97-AF65-F5344CB8AC3E}">
        <p14:creationId xmlns:p14="http://schemas.microsoft.com/office/powerpoint/2010/main" val="3016031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5D86D15-51D2-A24C-B04F-939835159E13}"/>
              </a:ext>
            </a:extLst>
          </p:cNvPr>
          <p:cNvSpPr>
            <a:spLocks noGrp="1"/>
          </p:cNvSpPr>
          <p:nvPr>
            <p:ph type="body" orient="vert" idx="1"/>
          </p:nvPr>
        </p:nvSpPr>
        <p:spPr>
          <a:xfrm>
            <a:off x="479425" y="576470"/>
            <a:ext cx="11233150" cy="5600493"/>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Tree>
    <p:extLst>
      <p:ext uri="{BB962C8B-B14F-4D97-AF65-F5344CB8AC3E}">
        <p14:creationId xmlns:p14="http://schemas.microsoft.com/office/powerpoint/2010/main" val="4162578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en-UK"/>
              <a:t>Click to edit Master title style</a:t>
            </a:r>
          </a:p>
        </p:txBody>
      </p:sp>
      <p:sp>
        <p:nvSpPr>
          <p:cNvPr id="4" name="Platshållare för datum 3">
            <a:extLst>
              <a:ext uri="{FF2B5EF4-FFF2-40B4-BE49-F238E27FC236}">
                <a16:creationId xmlns:a16="http://schemas.microsoft.com/office/drawing/2014/main" id="{FB7A2149-42B2-ABD1-DCE7-EF150FA5BD5A}"/>
              </a:ext>
            </a:extLst>
          </p:cNvPr>
          <p:cNvSpPr>
            <a:spLocks noGrp="1"/>
          </p:cNvSpPr>
          <p:nvPr>
            <p:ph type="dt" sz="half" idx="10"/>
          </p:nvPr>
        </p:nvSpPr>
        <p:spPr/>
        <p:txBody>
          <a:bodyPr/>
          <a:lstStyle/>
          <a:p>
            <a:endParaRPr lang="en-UK"/>
          </a:p>
        </p:txBody>
      </p:sp>
      <p:sp>
        <p:nvSpPr>
          <p:cNvPr id="5" name="Platshållare för sidfot 4">
            <a:extLst>
              <a:ext uri="{FF2B5EF4-FFF2-40B4-BE49-F238E27FC236}">
                <a16:creationId xmlns:a16="http://schemas.microsoft.com/office/drawing/2014/main" id="{ED6C876F-838D-EC8F-2C54-252C07A82DF6}"/>
              </a:ext>
            </a:extLst>
          </p:cNvPr>
          <p:cNvSpPr>
            <a:spLocks noGrp="1"/>
          </p:cNvSpPr>
          <p:nvPr>
            <p:ph type="ftr" sz="quarter" idx="11"/>
          </p:nvPr>
        </p:nvSpPr>
        <p:spPr/>
        <p:txBody>
          <a:bodyPr/>
          <a:lstStyle/>
          <a:p>
            <a:r>
              <a:rPr lang="sv-SE"/>
              <a:t>Barnrättspolitiskt program </a:t>
            </a:r>
            <a:endParaRPr lang="en-UK"/>
          </a:p>
        </p:txBody>
      </p:sp>
      <p:sp>
        <p:nvSpPr>
          <p:cNvPr id="6" name="Platshållare för bildnummer 5">
            <a:extLst>
              <a:ext uri="{FF2B5EF4-FFF2-40B4-BE49-F238E27FC236}">
                <a16:creationId xmlns:a16="http://schemas.microsoft.com/office/drawing/2014/main" id="{A20DD810-B813-6A4A-F642-17894DD36C7D}"/>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203629299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FB7A2149-42B2-ABD1-DCE7-EF150FA5BD5A}"/>
              </a:ext>
            </a:extLst>
          </p:cNvPr>
          <p:cNvSpPr>
            <a:spLocks noGrp="1"/>
          </p:cNvSpPr>
          <p:nvPr>
            <p:ph type="dt" sz="half" idx="10"/>
          </p:nvPr>
        </p:nvSpPr>
        <p:spPr/>
        <p:txBody>
          <a:bodyPr/>
          <a:lstStyle/>
          <a:p>
            <a:fld id="{4DB84A28-1971-4624-8B1B-676B387347F7}" type="datetime1">
              <a:rPr lang="sv-SE" smtClean="0"/>
              <a:t>2024-12-13</a:t>
            </a:fld>
            <a:endParaRPr lang="en-UK"/>
          </a:p>
        </p:txBody>
      </p:sp>
      <p:sp>
        <p:nvSpPr>
          <p:cNvPr id="5" name="Platshållare för sidfot 4">
            <a:extLst>
              <a:ext uri="{FF2B5EF4-FFF2-40B4-BE49-F238E27FC236}">
                <a16:creationId xmlns:a16="http://schemas.microsoft.com/office/drawing/2014/main" id="{ED6C876F-838D-EC8F-2C54-252C07A82DF6}"/>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A20DD810-B813-6A4A-F642-17894DD36C7D}"/>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61774271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507C89-5F1B-9D47-9498-3C7F4510D874}"/>
              </a:ext>
            </a:extLst>
          </p:cNvPr>
          <p:cNvSpPr/>
          <p:nvPr userDrawn="1"/>
        </p:nvSpPr>
        <p:spPr>
          <a:xfrm>
            <a:off x="0" y="0"/>
            <a:ext cx="479425"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E5923481-21D1-8E46-828B-4243BA1244B4}"/>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E6386036-21EF-4A07-A6CE-792BE9344D37}"/>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B6283D99-B745-688D-7639-7C9D20C57E12}"/>
              </a:ext>
            </a:extLst>
          </p:cNvPr>
          <p:cNvSpPr>
            <a:spLocks noGrp="1"/>
          </p:cNvSpPr>
          <p:nvPr>
            <p:ph type="dt" sz="half" idx="10"/>
          </p:nvPr>
        </p:nvSpPr>
        <p:spPr/>
        <p:txBody>
          <a:bodyPr/>
          <a:lstStyle/>
          <a:p>
            <a:fld id="{09D40E8D-A763-4D7D-939E-84981194A130}" type="datetime1">
              <a:rPr lang="sv-SE" smtClean="0"/>
              <a:t>2024-12-13</a:t>
            </a:fld>
            <a:endParaRPr lang="en-UK"/>
          </a:p>
        </p:txBody>
      </p:sp>
      <p:sp>
        <p:nvSpPr>
          <p:cNvPr id="5" name="Platshållare för sidfot 4">
            <a:extLst>
              <a:ext uri="{FF2B5EF4-FFF2-40B4-BE49-F238E27FC236}">
                <a16:creationId xmlns:a16="http://schemas.microsoft.com/office/drawing/2014/main" id="{0E9055B7-0423-2822-88EC-3E5E81711C78}"/>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CBC1150C-52F3-83D1-2406-250FC05DA8C0}"/>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4145086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BC083B-0971-EE44-8965-5C1B1EAA73A2}"/>
              </a:ext>
            </a:extLst>
          </p:cNvPr>
          <p:cNvSpPr/>
          <p:nvPr userDrawn="1"/>
        </p:nvSpPr>
        <p:spPr>
          <a:xfrm>
            <a:off x="0" y="0"/>
            <a:ext cx="479425" cy="6858000"/>
          </a:xfrm>
          <a:prstGeom prst="rect">
            <a:avLst/>
          </a:prstGeom>
          <a:solidFill>
            <a:srgbClr val="A57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A93DC165-D8C6-2C4D-87D0-E01DC0039D82}"/>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BF869DD1-EE61-4EBD-99D0-03078588FC7A}"/>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450494A5-5071-613A-F185-BB758E992AA2}"/>
              </a:ext>
            </a:extLst>
          </p:cNvPr>
          <p:cNvSpPr>
            <a:spLocks noGrp="1"/>
          </p:cNvSpPr>
          <p:nvPr>
            <p:ph type="dt" sz="half" idx="10"/>
          </p:nvPr>
        </p:nvSpPr>
        <p:spPr/>
        <p:txBody>
          <a:bodyPr/>
          <a:lstStyle/>
          <a:p>
            <a:fld id="{A5268652-B9AF-42B1-B9DF-84890D6B36DF}" type="datetime1">
              <a:rPr lang="sv-SE" smtClean="0"/>
              <a:t>2024-12-13</a:t>
            </a:fld>
            <a:endParaRPr lang="en-UK"/>
          </a:p>
        </p:txBody>
      </p:sp>
      <p:sp>
        <p:nvSpPr>
          <p:cNvPr id="5" name="Platshållare för sidfot 4">
            <a:extLst>
              <a:ext uri="{FF2B5EF4-FFF2-40B4-BE49-F238E27FC236}">
                <a16:creationId xmlns:a16="http://schemas.microsoft.com/office/drawing/2014/main" id="{A5942E38-2138-2C34-C891-B644B4B158F8}"/>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0CE47A2E-309D-6E43-D026-B41347898292}"/>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67113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A1ED10-E662-2740-A36A-71074A6507B1}"/>
              </a:ext>
            </a:extLst>
          </p:cNvPr>
          <p:cNvSpPr/>
          <p:nvPr userDrawn="1"/>
        </p:nvSpPr>
        <p:spPr>
          <a:xfrm>
            <a:off x="0" y="0"/>
            <a:ext cx="479425"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51C3D6C7-3B5C-BB42-9770-788A38938171}"/>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A84D9912-D5BE-49AD-A7AB-3DC8A9B05312}"/>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EA97099A-4EF8-D112-FBF8-76BBEE3742D9}"/>
              </a:ext>
            </a:extLst>
          </p:cNvPr>
          <p:cNvSpPr>
            <a:spLocks noGrp="1"/>
          </p:cNvSpPr>
          <p:nvPr>
            <p:ph type="dt" sz="half" idx="10"/>
          </p:nvPr>
        </p:nvSpPr>
        <p:spPr/>
        <p:txBody>
          <a:bodyPr/>
          <a:lstStyle/>
          <a:p>
            <a:fld id="{24F9AF95-9288-4022-B96A-74BD1FF157FB}" type="datetime1">
              <a:rPr lang="sv-SE" smtClean="0"/>
              <a:t>2024-12-13</a:t>
            </a:fld>
            <a:endParaRPr lang="en-UK"/>
          </a:p>
        </p:txBody>
      </p:sp>
      <p:sp>
        <p:nvSpPr>
          <p:cNvPr id="5" name="Platshållare för sidfot 4">
            <a:extLst>
              <a:ext uri="{FF2B5EF4-FFF2-40B4-BE49-F238E27FC236}">
                <a16:creationId xmlns:a16="http://schemas.microsoft.com/office/drawing/2014/main" id="{AEA82478-A06D-E705-7081-1C39C7C96E65}"/>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F334D6C2-EA05-7152-6ABE-B2BC14C9EC33}"/>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410562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4226F4-18C7-4D48-8BBF-042243518ECB}"/>
              </a:ext>
            </a:extLst>
          </p:cNvPr>
          <p:cNvSpPr/>
          <p:nvPr userDrawn="1"/>
        </p:nvSpPr>
        <p:spPr>
          <a:xfrm>
            <a:off x="0" y="0"/>
            <a:ext cx="479425" cy="6858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30D888EF-8511-8447-84C9-54FE5B1BCC73}"/>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555AA1C7-A8C7-4EE0-83BE-36035D8460C5}"/>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15C0AE6D-61CF-C1C3-8EB2-5109426A4F8E}"/>
              </a:ext>
            </a:extLst>
          </p:cNvPr>
          <p:cNvSpPr>
            <a:spLocks noGrp="1"/>
          </p:cNvSpPr>
          <p:nvPr>
            <p:ph type="dt" sz="half" idx="10"/>
          </p:nvPr>
        </p:nvSpPr>
        <p:spPr/>
        <p:txBody>
          <a:bodyPr/>
          <a:lstStyle/>
          <a:p>
            <a:fld id="{FAC38F67-1A77-44BD-9230-973E215D3669}" type="datetime1">
              <a:rPr lang="sv-SE" smtClean="0"/>
              <a:t>2024-12-13</a:t>
            </a:fld>
            <a:endParaRPr lang="en-UK"/>
          </a:p>
        </p:txBody>
      </p:sp>
      <p:sp>
        <p:nvSpPr>
          <p:cNvPr id="5" name="Platshållare för sidfot 4">
            <a:extLst>
              <a:ext uri="{FF2B5EF4-FFF2-40B4-BE49-F238E27FC236}">
                <a16:creationId xmlns:a16="http://schemas.microsoft.com/office/drawing/2014/main" id="{61C0D0F3-949B-B8EA-DDF7-6E4C90E5340C}"/>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68EA7938-E8F7-4765-1E3E-46CC3375CA6A}"/>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255199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4830938-9E79-4F9C-AB82-F47C6100B0F1}"/>
              </a:ext>
            </a:extLst>
          </p:cNvPr>
          <p:cNvSpPr>
            <a:spLocks noGrp="1"/>
          </p:cNvSpPr>
          <p:nvPr>
            <p:ph type="pic" sz="quarter" idx="10"/>
          </p:nvPr>
        </p:nvSpPr>
        <p:spPr>
          <a:xfrm>
            <a:off x="479425" y="257175"/>
            <a:ext cx="11501438" cy="6051550"/>
          </a:xfrm>
        </p:spPr>
        <p:txBody>
          <a:bodyPr/>
          <a:lstStyle/>
          <a:p>
            <a:r>
              <a:rPr lang="sv-SE"/>
              <a:t>Klicka på ikonen för att lägga till en bild</a:t>
            </a:r>
            <a:endParaRPr lang="en-UK"/>
          </a:p>
        </p:txBody>
      </p:sp>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2" name="Platshållare för datum 1">
            <a:extLst>
              <a:ext uri="{FF2B5EF4-FFF2-40B4-BE49-F238E27FC236}">
                <a16:creationId xmlns:a16="http://schemas.microsoft.com/office/drawing/2014/main" id="{C9D8F49B-F7EC-1E90-FD39-27BEEF011021}"/>
              </a:ext>
            </a:extLst>
          </p:cNvPr>
          <p:cNvSpPr>
            <a:spLocks noGrp="1"/>
          </p:cNvSpPr>
          <p:nvPr>
            <p:ph type="dt" sz="half" idx="11"/>
          </p:nvPr>
        </p:nvSpPr>
        <p:spPr/>
        <p:txBody>
          <a:bodyPr/>
          <a:lstStyle/>
          <a:p>
            <a:fld id="{27CF3D01-B940-4FD1-BFC8-C87F1D0681B8}" type="datetime1">
              <a:rPr lang="sv-SE" smtClean="0"/>
              <a:t>2024-12-13</a:t>
            </a:fld>
            <a:endParaRPr lang="en-UK"/>
          </a:p>
        </p:txBody>
      </p:sp>
      <p:sp>
        <p:nvSpPr>
          <p:cNvPr id="3" name="Platshållare för sidfot 2">
            <a:extLst>
              <a:ext uri="{FF2B5EF4-FFF2-40B4-BE49-F238E27FC236}">
                <a16:creationId xmlns:a16="http://schemas.microsoft.com/office/drawing/2014/main" id="{3D010ACD-7185-81EF-185D-2EEEF7D60886}"/>
              </a:ext>
            </a:extLst>
          </p:cNvPr>
          <p:cNvSpPr>
            <a:spLocks noGrp="1"/>
          </p:cNvSpPr>
          <p:nvPr>
            <p:ph type="ftr" sz="quarter" idx="12"/>
          </p:nvPr>
        </p:nvSpPr>
        <p:spPr/>
        <p:txBody>
          <a:bodyPr/>
          <a:lstStyle/>
          <a:p>
            <a:r>
              <a:rPr lang="sv-SE"/>
              <a:t>Varje dag gör vi världen lite bättre för barn.</a:t>
            </a:r>
            <a:endParaRPr lang="en-UK"/>
          </a:p>
        </p:txBody>
      </p:sp>
      <p:sp>
        <p:nvSpPr>
          <p:cNvPr id="4" name="Platshållare för bildnummer 3">
            <a:extLst>
              <a:ext uri="{FF2B5EF4-FFF2-40B4-BE49-F238E27FC236}">
                <a16:creationId xmlns:a16="http://schemas.microsoft.com/office/drawing/2014/main" id="{C59CF382-FEA4-69D1-8BD5-421AB7B704C0}"/>
              </a:ext>
            </a:extLst>
          </p:cNvPr>
          <p:cNvSpPr>
            <a:spLocks noGrp="1"/>
          </p:cNvSpPr>
          <p:nvPr>
            <p:ph type="sldNum" sz="quarter" idx="13"/>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40067206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ave the Children">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71B573-4064-4E6C-AB4B-578B45CB4EF8}"/>
              </a:ext>
            </a:extLst>
          </p:cNvPr>
          <p:cNvPicPr>
            <a:picLocks noChangeAspect="1"/>
          </p:cNvPicPr>
          <p:nvPr userDrawn="1"/>
        </p:nvPicPr>
        <p:blipFill>
          <a:blip r:embed="rId2"/>
          <a:srcRect/>
          <a:stretch/>
        </p:blipFill>
        <p:spPr>
          <a:xfrm>
            <a:off x="2854196" y="2204357"/>
            <a:ext cx="6496524" cy="2000638"/>
          </a:xfrm>
          <a:prstGeom prst="rect">
            <a:avLst/>
          </a:prstGeom>
        </p:spPr>
      </p:pic>
      <p:sp>
        <p:nvSpPr>
          <p:cNvPr id="2" name="Platshållare för datum 1">
            <a:extLst>
              <a:ext uri="{FF2B5EF4-FFF2-40B4-BE49-F238E27FC236}">
                <a16:creationId xmlns:a16="http://schemas.microsoft.com/office/drawing/2014/main" id="{34887711-FA48-FC94-E31C-3BFC0863D145}"/>
              </a:ext>
            </a:extLst>
          </p:cNvPr>
          <p:cNvSpPr>
            <a:spLocks noGrp="1"/>
          </p:cNvSpPr>
          <p:nvPr>
            <p:ph type="dt" sz="half" idx="10"/>
          </p:nvPr>
        </p:nvSpPr>
        <p:spPr/>
        <p:txBody>
          <a:bodyPr/>
          <a:lstStyle>
            <a:lvl1pPr>
              <a:defRPr>
                <a:solidFill>
                  <a:schemeClr val="bg1"/>
                </a:solidFill>
              </a:defRPr>
            </a:lvl1pPr>
          </a:lstStyle>
          <a:p>
            <a:fld id="{A06FB729-AA12-4ACC-8930-CFA9D2A72AB7}" type="datetime1">
              <a:rPr lang="sv-SE" smtClean="0"/>
              <a:t>2024-12-13</a:t>
            </a:fld>
            <a:endParaRPr lang="en-UK"/>
          </a:p>
        </p:txBody>
      </p:sp>
      <p:sp>
        <p:nvSpPr>
          <p:cNvPr id="4" name="Platshållare för sidfot 3">
            <a:extLst>
              <a:ext uri="{FF2B5EF4-FFF2-40B4-BE49-F238E27FC236}">
                <a16:creationId xmlns:a16="http://schemas.microsoft.com/office/drawing/2014/main" id="{C7E5F012-C191-CC22-28FF-B934292B14A2}"/>
              </a:ext>
            </a:extLst>
          </p:cNvPr>
          <p:cNvSpPr>
            <a:spLocks noGrp="1"/>
          </p:cNvSpPr>
          <p:nvPr>
            <p:ph type="ftr" sz="quarter" idx="11"/>
          </p:nvPr>
        </p:nvSpPr>
        <p:spPr/>
        <p:txBody>
          <a:bodyPr/>
          <a:lstStyle>
            <a:lvl1pPr>
              <a:defRPr>
                <a:solidFill>
                  <a:schemeClr val="bg1"/>
                </a:solidFill>
              </a:defRPr>
            </a:lvl1pPr>
          </a:lstStyle>
          <a:p>
            <a:r>
              <a:rPr lang="sv-SE"/>
              <a:t>Varje dag gör vi världen lite bättre för barn.</a:t>
            </a:r>
            <a:endParaRPr lang="en-UK"/>
          </a:p>
        </p:txBody>
      </p:sp>
      <p:sp>
        <p:nvSpPr>
          <p:cNvPr id="5" name="Platshållare för bildnummer 4">
            <a:extLst>
              <a:ext uri="{FF2B5EF4-FFF2-40B4-BE49-F238E27FC236}">
                <a16:creationId xmlns:a16="http://schemas.microsoft.com/office/drawing/2014/main" id="{B44BFF11-A334-8939-0324-0E61D63053D6}"/>
              </a:ext>
            </a:extLst>
          </p:cNvPr>
          <p:cNvSpPr>
            <a:spLocks noGrp="1"/>
          </p:cNvSpPr>
          <p:nvPr>
            <p:ph type="sldNum" sz="quarter" idx="12"/>
          </p:nvPr>
        </p:nvSpPr>
        <p:spPr/>
        <p:txBody>
          <a:bodyPr/>
          <a:lstStyle>
            <a:lvl1pPr>
              <a:defRPr>
                <a:solidFill>
                  <a:schemeClr val="bg1"/>
                </a:solidFill>
              </a:defRPr>
            </a:lvl1pPr>
          </a:lstStyle>
          <a:p>
            <a:fld id="{BF413B3B-BFB3-42E3-B409-FAAF558C2ACC}" type="slidenum">
              <a:rPr lang="en-UK" smtClean="0"/>
              <a:pPr/>
              <a:t>‹#›</a:t>
            </a:fld>
            <a:endParaRPr lang="en-UK"/>
          </a:p>
        </p:txBody>
      </p:sp>
    </p:spTree>
    <p:extLst>
      <p:ext uri="{BB962C8B-B14F-4D97-AF65-F5344CB8AC3E}">
        <p14:creationId xmlns:p14="http://schemas.microsoft.com/office/powerpoint/2010/main" val="1414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tx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3A9DF24-DAC3-2CF9-E9C2-3BFD5E46244F}"/>
              </a:ext>
            </a:extLst>
          </p:cNvPr>
          <p:cNvPicPr>
            <a:picLocks noChangeAspect="1"/>
          </p:cNvPicPr>
          <p:nvPr userDrawn="1"/>
        </p:nvPicPr>
        <p:blipFill>
          <a:blip r:embed="rId2"/>
          <a:srcRect/>
          <a:stretch/>
        </p:blipFill>
        <p:spPr>
          <a:xfrm>
            <a:off x="10349907" y="6349706"/>
            <a:ext cx="1431763" cy="440918"/>
          </a:xfrm>
          <a:prstGeom prst="rect">
            <a:avLst/>
          </a:prstGeom>
        </p:spPr>
      </p:pic>
    </p:spTree>
    <p:extLst>
      <p:ext uri="{BB962C8B-B14F-4D97-AF65-F5344CB8AC3E}">
        <p14:creationId xmlns:p14="http://schemas.microsoft.com/office/powerpoint/2010/main" val="89195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5BA18A-3EF3-4F77-BA84-CFDEC376884C}"/>
              </a:ext>
            </a:extLst>
          </p:cNvPr>
          <p:cNvPicPr>
            <a:picLocks noChangeAspect="1"/>
          </p:cNvPicPr>
          <p:nvPr userDrawn="1"/>
        </p:nvPicPr>
        <p:blipFill>
          <a:blip r:embed="rId15"/>
          <a:srcRect/>
          <a:stretch/>
        </p:blipFill>
        <p:spPr>
          <a:xfrm>
            <a:off x="10349907" y="6349706"/>
            <a:ext cx="1431763" cy="440919"/>
          </a:xfrm>
          <a:prstGeom prst="rect">
            <a:avLst/>
          </a:prstGeom>
        </p:spPr>
      </p:pic>
      <p:sp>
        <p:nvSpPr>
          <p:cNvPr id="2" name="Title Placeholder 1">
            <a:extLst>
              <a:ext uri="{FF2B5EF4-FFF2-40B4-BE49-F238E27FC236}">
                <a16:creationId xmlns:a16="http://schemas.microsoft.com/office/drawing/2014/main" id="{ADB3B62D-B5F3-43D5-AF61-262F4EDB8658}"/>
              </a:ext>
            </a:extLst>
          </p:cNvPr>
          <p:cNvSpPr>
            <a:spLocks noGrp="1"/>
          </p:cNvSpPr>
          <p:nvPr>
            <p:ph type="title"/>
          </p:nvPr>
        </p:nvSpPr>
        <p:spPr>
          <a:xfrm>
            <a:off x="832104" y="640184"/>
            <a:ext cx="9528048" cy="905256"/>
          </a:xfrm>
          <a:prstGeom prst="rect">
            <a:avLst/>
          </a:prstGeom>
        </p:spPr>
        <p:txBody>
          <a:bodyPr vert="horz" lIns="91440" tIns="45720" rIns="91440" bIns="45720" rtlCol="0" anchor="ctr">
            <a:normAutofit/>
          </a:bodyPr>
          <a:lstStyle/>
          <a:p>
            <a:r>
              <a:rPr lang="sv-SE"/>
              <a:t>Klicka här för att ändra mall för rubrikformat</a:t>
            </a:r>
            <a:endParaRPr lang="en-UK"/>
          </a:p>
        </p:txBody>
      </p:sp>
      <p:sp>
        <p:nvSpPr>
          <p:cNvPr id="3" name="Text Placeholder 2">
            <a:extLst>
              <a:ext uri="{FF2B5EF4-FFF2-40B4-BE49-F238E27FC236}">
                <a16:creationId xmlns:a16="http://schemas.microsoft.com/office/drawing/2014/main" id="{7782A019-0712-4C58-B69B-2E930E508FE7}"/>
              </a:ext>
            </a:extLst>
          </p:cNvPr>
          <p:cNvSpPr>
            <a:spLocks noGrp="1"/>
          </p:cNvSpPr>
          <p:nvPr>
            <p:ph type="body" idx="1"/>
          </p:nvPr>
        </p:nvSpPr>
        <p:spPr>
          <a:xfrm>
            <a:off x="813816" y="1673351"/>
            <a:ext cx="9528048" cy="463537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4" name="Date Placeholder 3">
            <a:extLst>
              <a:ext uri="{FF2B5EF4-FFF2-40B4-BE49-F238E27FC236}">
                <a16:creationId xmlns:a16="http://schemas.microsoft.com/office/drawing/2014/main" id="{E6990B4C-104C-4581-BE11-4D52BE864CF9}"/>
              </a:ext>
            </a:extLst>
          </p:cNvPr>
          <p:cNvSpPr>
            <a:spLocks noGrp="1"/>
          </p:cNvSpPr>
          <p:nvPr>
            <p:ph type="dt" sz="half" idx="2"/>
          </p:nvPr>
        </p:nvSpPr>
        <p:spPr>
          <a:xfrm>
            <a:off x="813816" y="6458740"/>
            <a:ext cx="1716733" cy="182880"/>
          </a:xfrm>
          <a:prstGeom prst="rect">
            <a:avLst/>
          </a:prstGeom>
        </p:spPr>
        <p:txBody>
          <a:bodyPr vert="horz" lIns="91440" tIns="45720" rIns="91440" bIns="45720" rtlCol="0" anchor="ctr"/>
          <a:lstStyle>
            <a:lvl1pPr algn="l">
              <a:defRPr sz="1200">
                <a:solidFill>
                  <a:schemeClr val="tx1"/>
                </a:solidFill>
              </a:defRPr>
            </a:lvl1pPr>
          </a:lstStyle>
          <a:p>
            <a:fld id="{04CAED83-AD50-4566-9BDE-9C7898E2A617}" type="datetime1">
              <a:rPr lang="sv-SE" smtClean="0"/>
              <a:t>2024-12-13</a:t>
            </a:fld>
            <a:endParaRPr lang="en-UK"/>
          </a:p>
        </p:txBody>
      </p:sp>
      <p:sp>
        <p:nvSpPr>
          <p:cNvPr id="5" name="Footer Placeholder 4">
            <a:extLst>
              <a:ext uri="{FF2B5EF4-FFF2-40B4-BE49-F238E27FC236}">
                <a16:creationId xmlns:a16="http://schemas.microsoft.com/office/drawing/2014/main" id="{DB45E446-7590-4BB6-A46F-9F209928531A}"/>
              </a:ext>
            </a:extLst>
          </p:cNvPr>
          <p:cNvSpPr>
            <a:spLocks noGrp="1"/>
          </p:cNvSpPr>
          <p:nvPr>
            <p:ph type="ftr" sz="quarter" idx="3"/>
          </p:nvPr>
        </p:nvSpPr>
        <p:spPr>
          <a:xfrm>
            <a:off x="2530549" y="6458740"/>
            <a:ext cx="7130902" cy="182880"/>
          </a:xfrm>
          <a:prstGeom prst="rect">
            <a:avLst/>
          </a:prstGeom>
        </p:spPr>
        <p:txBody>
          <a:bodyPr vert="horz" lIns="91440" tIns="45720" rIns="91440" bIns="45720" rtlCol="0" anchor="ctr"/>
          <a:lstStyle>
            <a:lvl1pPr algn="ctr">
              <a:defRPr sz="1200">
                <a:solidFill>
                  <a:schemeClr val="tx1"/>
                </a:solidFill>
              </a:defRPr>
            </a:lvl1pPr>
          </a:lstStyle>
          <a:p>
            <a:r>
              <a:rPr lang="sv-SE"/>
              <a:t>Varje dag gör vi världen lite bättre för barn.</a:t>
            </a:r>
            <a:endParaRPr lang="en-UK"/>
          </a:p>
        </p:txBody>
      </p:sp>
      <p:sp>
        <p:nvSpPr>
          <p:cNvPr id="6" name="Slide Number Placeholder 5">
            <a:extLst>
              <a:ext uri="{FF2B5EF4-FFF2-40B4-BE49-F238E27FC236}">
                <a16:creationId xmlns:a16="http://schemas.microsoft.com/office/drawing/2014/main" id="{55B05C91-E720-47F5-88B2-1B7D578E38F5}"/>
              </a:ext>
            </a:extLst>
          </p:cNvPr>
          <p:cNvSpPr>
            <a:spLocks noGrp="1"/>
          </p:cNvSpPr>
          <p:nvPr>
            <p:ph type="sldNum" sz="quarter" idx="4"/>
          </p:nvPr>
        </p:nvSpPr>
        <p:spPr>
          <a:xfrm>
            <a:off x="9661451" y="6458740"/>
            <a:ext cx="640589" cy="182880"/>
          </a:xfrm>
          <a:prstGeom prst="rect">
            <a:avLst/>
          </a:prstGeom>
        </p:spPr>
        <p:txBody>
          <a:bodyPr vert="horz" lIns="91440" tIns="45720" rIns="91440" bIns="45720" rtlCol="0" anchor="ctr"/>
          <a:lstStyle>
            <a:lvl1pPr algn="r">
              <a:defRPr sz="1200">
                <a:solidFill>
                  <a:schemeClr val="tx1"/>
                </a:solidFill>
              </a:defRPr>
            </a:lvl1pPr>
          </a:lstStyle>
          <a:p>
            <a:fld id="{BF413B3B-BFB3-42E3-B409-FAAF558C2ACC}" type="slidenum">
              <a:rPr lang="en-UK" smtClean="0"/>
              <a:pPr/>
              <a:t>‹#›</a:t>
            </a:fld>
            <a:endParaRPr lang="en-UK"/>
          </a:p>
        </p:txBody>
      </p:sp>
    </p:spTree>
    <p:extLst>
      <p:ext uri="{BB962C8B-B14F-4D97-AF65-F5344CB8AC3E}">
        <p14:creationId xmlns:p14="http://schemas.microsoft.com/office/powerpoint/2010/main" val="3746645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7" r:id="rId5"/>
    <p:sldLayoutId id="2147483653" r:id="rId6"/>
    <p:sldLayoutId id="2147483660" r:id="rId7"/>
    <p:sldLayoutId id="2147483654" r:id="rId8"/>
    <p:sldLayoutId id="2147483655" r:id="rId9"/>
    <p:sldLayoutId id="2147483656" r:id="rId10"/>
    <p:sldLayoutId id="2147483659" r:id="rId11"/>
    <p:sldLayoutId id="2147483658" r:id="rId12"/>
    <p:sldLayoutId id="2147483661"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userDrawn="1">
          <p15:clr>
            <a:srgbClr val="F26B43"/>
          </p15:clr>
        </p15:guide>
        <p15:guide id="2" pos="3840" userDrawn="1">
          <p15:clr>
            <a:srgbClr val="F26B43"/>
          </p15:clr>
        </p15:guide>
        <p15:guide id="3" orient="horz" pos="1049" userDrawn="1">
          <p15:clr>
            <a:srgbClr val="F26B43"/>
          </p15:clr>
        </p15:guide>
        <p15:guide id="4" orient="horz" pos="3974" userDrawn="1">
          <p15:clr>
            <a:srgbClr val="F26B43"/>
          </p15:clr>
        </p15:guide>
        <p15:guide id="5" pos="302" userDrawn="1">
          <p15:clr>
            <a:srgbClr val="F26B43"/>
          </p15:clr>
        </p15:guide>
        <p15:guide id="6" pos="7378" userDrawn="1">
          <p15:clr>
            <a:srgbClr val="F26B43"/>
          </p15:clr>
        </p15:guide>
        <p15:guide id="7" pos="506" userDrawn="1">
          <p15:clr>
            <a:srgbClr val="F26B43"/>
          </p15:clr>
        </p15:guide>
        <p15:guide id="8"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raddabarnen.se/medlem-och-volontar/medlemssidorna/barnrattsagenda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raddabarnen.se/medlem-och-volontar/medlemssidorna/barnrattsagenda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0KTTEaPaWy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addabarnen.se/medlem-och-volontar/medlemssidorna/barnrattsagendan/att-ma-br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raddabarnen.se/medlem-och-volontar/medlemssidorna/barnrattsagendan/ett-samhalle-som-gor-sitt-jobb/" TargetMode="External"/><Relationship Id="rId5" Type="http://schemas.openxmlformats.org/officeDocument/2006/relationships/hyperlink" Target="https://www.raddabarnen.se/medlem-och-volontar/medlemssidorna/barnrattsagendan/att-vaxa-upp-utan-vald/" TargetMode="External"/><Relationship Id="rId4" Type="http://schemas.openxmlformats.org/officeDocument/2006/relationships/hyperlink" Target="https://www.raddabarnen.se/medlem-och-volontar/medlemssidorna/barnrattsagendan/att-klara-skola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www.raddabarnen.se/medlem-och-volontar/medlemssidorna/barnrattsagendan/att-klara-skolan/"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s://www.raddabarnen.se/medlem-och-volontar/medlemssidorna/barnrattsagendan/att-ma-br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raddabarnen.se/medlem-och-volontar/medlemssidorna/barnrattsagendan/att-vaxa-upp-utan-vald/"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s://www.raddabarnen.se/medlem-och-volontar/medlemssidorna/barnrattsagendan/ett-samhalle-som-gor-sitt-jobb/"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B25802-FC39-BC49-92F3-6F6EC2C4DE5A}"/>
              </a:ext>
            </a:extLst>
          </p:cNvPr>
          <p:cNvSpPr txBox="1">
            <a:spLocks/>
          </p:cNvSpPr>
          <p:nvPr/>
        </p:nvSpPr>
        <p:spPr>
          <a:xfrm>
            <a:off x="589156" y="2863756"/>
            <a:ext cx="11233150" cy="903288"/>
          </a:xfrm>
          <a:prstGeom prst="rect">
            <a:avLst/>
          </a:prstGeom>
          <a:noFill/>
        </p:spPr>
        <p:txBody>
          <a:bodyPr lIns="91440" tIns="72000" rIns="9144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gn="ctr">
              <a:lnSpc>
                <a:spcPct val="120000"/>
              </a:lnSpc>
            </a:pPr>
            <a:r>
              <a:rPr lang="sv-SE" sz="6000" dirty="0">
                <a:solidFill>
                  <a:schemeClr val="bg1"/>
                </a:solidFill>
                <a:latin typeface="Oswald Medium"/>
              </a:rPr>
              <a:t>Steg 1 </a:t>
            </a:r>
          </a:p>
          <a:p>
            <a:pPr algn="ctr">
              <a:lnSpc>
                <a:spcPct val="120000"/>
              </a:lnSpc>
            </a:pPr>
            <a:r>
              <a:rPr lang="sv-SE" sz="6000" dirty="0">
                <a:solidFill>
                  <a:schemeClr val="bg1"/>
                </a:solidFill>
                <a:latin typeface="Oswald Medium"/>
              </a:rPr>
              <a:t>Så tar du dig an Barnrättsagendan</a:t>
            </a:r>
            <a:endParaRPr lang="en-UK" sz="6000" dirty="0">
              <a:solidFill>
                <a:schemeClr val="bg1"/>
              </a:solidFill>
              <a:latin typeface="Oswald Medium"/>
            </a:endParaRPr>
          </a:p>
        </p:txBody>
      </p:sp>
      <p:pic>
        <p:nvPicPr>
          <p:cNvPr id="5" name="Picture 4">
            <a:extLst>
              <a:ext uri="{FF2B5EF4-FFF2-40B4-BE49-F238E27FC236}">
                <a16:creationId xmlns:a16="http://schemas.microsoft.com/office/drawing/2014/main" id="{475C31DA-F392-457D-82A9-17F28C66B45E}"/>
              </a:ext>
            </a:extLst>
          </p:cNvPr>
          <p:cNvPicPr>
            <a:picLocks noChangeAspect="1"/>
          </p:cNvPicPr>
          <p:nvPr/>
        </p:nvPicPr>
        <p:blipFill>
          <a:blip r:embed="rId3"/>
          <a:srcRect/>
          <a:stretch/>
        </p:blipFill>
        <p:spPr>
          <a:xfrm>
            <a:off x="4197582" y="950230"/>
            <a:ext cx="3796835" cy="1169255"/>
          </a:xfrm>
          <a:prstGeom prst="rect">
            <a:avLst/>
          </a:prstGeom>
        </p:spPr>
      </p:pic>
      <p:sp>
        <p:nvSpPr>
          <p:cNvPr id="2" name="textruta 1">
            <a:extLst>
              <a:ext uri="{FF2B5EF4-FFF2-40B4-BE49-F238E27FC236}">
                <a16:creationId xmlns:a16="http://schemas.microsoft.com/office/drawing/2014/main" id="{F51AD538-826A-23BC-EE6C-7FD3B0A38647}"/>
              </a:ext>
            </a:extLst>
          </p:cNvPr>
          <p:cNvSpPr txBox="1"/>
          <p:nvPr/>
        </p:nvSpPr>
        <p:spPr>
          <a:xfrm>
            <a:off x="3129377" y="4774052"/>
            <a:ext cx="6152708" cy="646331"/>
          </a:xfrm>
          <a:prstGeom prst="rect">
            <a:avLst/>
          </a:prstGeom>
          <a:solidFill>
            <a:schemeClr val="accent1"/>
          </a:solidFill>
        </p:spPr>
        <p:txBody>
          <a:bodyPr wrap="square" rtlCol="0">
            <a:spAutoFit/>
          </a:bodyPr>
          <a:lstStyle/>
          <a:p>
            <a:pPr algn="l"/>
            <a:r>
              <a:rPr lang="sv-SE" dirty="0">
                <a:solidFill>
                  <a:schemeClr val="bg1"/>
                </a:solidFill>
              </a:rPr>
              <a:t>Grund för alla lokalföreningar</a:t>
            </a:r>
            <a:r>
              <a:rPr lang="sv-SE">
                <a:solidFill>
                  <a:schemeClr val="bg1"/>
                </a:solidFill>
              </a:rPr>
              <a:t>, arbetsgrupper och</a:t>
            </a:r>
            <a:r>
              <a:rPr lang="sv-SE" dirty="0">
                <a:solidFill>
                  <a:schemeClr val="bg1"/>
                </a:solidFill>
              </a:rPr>
              <a:t> distrikt</a:t>
            </a:r>
          </a:p>
          <a:p>
            <a:pPr algn="ctr"/>
            <a:r>
              <a:rPr lang="sv-SE" dirty="0">
                <a:solidFill>
                  <a:schemeClr val="bg1"/>
                </a:solidFill>
              </a:rPr>
              <a:t>Gruppövning 1-3</a:t>
            </a:r>
          </a:p>
        </p:txBody>
      </p:sp>
    </p:spTree>
    <p:extLst>
      <p:ext uri="{BB962C8B-B14F-4D97-AF65-F5344CB8AC3E}">
        <p14:creationId xmlns:p14="http://schemas.microsoft.com/office/powerpoint/2010/main" val="2822107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B0C5AA1D-4F94-88DE-65C8-E6448E05E568}"/>
              </a:ext>
            </a:extLst>
          </p:cNvPr>
          <p:cNvSpPr>
            <a:spLocks noGrp="1"/>
          </p:cNvSpPr>
          <p:nvPr>
            <p:ph type="sldNum" sz="quarter" idx="12"/>
          </p:nvPr>
        </p:nvSpPr>
        <p:spPr/>
        <p:txBody>
          <a:bodyPr/>
          <a:lstStyle/>
          <a:p>
            <a:fld id="{BF413B3B-BFB3-42E3-B409-FAAF558C2ACC}" type="slidenum">
              <a:rPr lang="en-UK" smtClean="0"/>
              <a:pPr/>
              <a:t>10</a:t>
            </a:fld>
            <a:endParaRPr lang="en-UK"/>
          </a:p>
        </p:txBody>
      </p:sp>
      <p:sp>
        <p:nvSpPr>
          <p:cNvPr id="6" name="Platshållare för innehåll 5">
            <a:extLst>
              <a:ext uri="{FF2B5EF4-FFF2-40B4-BE49-F238E27FC236}">
                <a16:creationId xmlns:a16="http://schemas.microsoft.com/office/drawing/2014/main" id="{E69481E6-0C49-9615-472B-8AD68AD6160E}"/>
              </a:ext>
            </a:extLst>
          </p:cNvPr>
          <p:cNvSpPr txBox="1">
            <a:spLocks noGrp="1"/>
          </p:cNvSpPr>
          <p:nvPr>
            <p:ph idx="1"/>
          </p:nvPr>
        </p:nvSpPr>
        <p:spPr>
          <a:xfrm>
            <a:off x="721940" y="2425511"/>
            <a:ext cx="9523412" cy="1290097"/>
          </a:xfrm>
          <a:prstGeom prst="rect">
            <a:avLst/>
          </a:prstGeom>
          <a:noFill/>
        </p:spPr>
        <p:txBody>
          <a:bodyPr wrap="square" rtlCol="0">
            <a:spAutoFit/>
          </a:bodyPr>
          <a:lstStyle/>
          <a:p>
            <a:pPr>
              <a:lnSpc>
                <a:spcPts val="2000"/>
              </a:lnSpc>
            </a:pPr>
            <a:r>
              <a:rPr lang="sv-SE" sz="1600"/>
              <a:t>	</a:t>
            </a:r>
          </a:p>
          <a:p>
            <a:pPr>
              <a:lnSpc>
                <a:spcPts val="2000"/>
              </a:lnSpc>
            </a:pPr>
            <a:endParaRPr lang="sv-SE" sz="1600"/>
          </a:p>
          <a:p>
            <a:pPr>
              <a:lnSpc>
                <a:spcPts val="2100"/>
              </a:lnSpc>
            </a:pPr>
            <a:r>
              <a:rPr lang="sv-SE" sz="1600"/>
              <a:t>	</a:t>
            </a:r>
          </a:p>
          <a:p>
            <a:pPr algn="l"/>
            <a:endParaRPr lang="sv-SE">
              <a:solidFill>
                <a:schemeClr val="bg1"/>
              </a:solidFill>
            </a:endParaRPr>
          </a:p>
        </p:txBody>
      </p:sp>
      <p:sp>
        <p:nvSpPr>
          <p:cNvPr id="7" name="textruta 6">
            <a:extLst>
              <a:ext uri="{FF2B5EF4-FFF2-40B4-BE49-F238E27FC236}">
                <a16:creationId xmlns:a16="http://schemas.microsoft.com/office/drawing/2014/main" id="{BB028C10-C49C-1405-D12B-A9583A157807}"/>
              </a:ext>
            </a:extLst>
          </p:cNvPr>
          <p:cNvSpPr txBox="1"/>
          <p:nvPr/>
        </p:nvSpPr>
        <p:spPr>
          <a:xfrm>
            <a:off x="1340823" y="5935520"/>
            <a:ext cx="766555" cy="523220"/>
          </a:xfrm>
          <a:prstGeom prst="rect">
            <a:avLst/>
          </a:prstGeom>
          <a:noFill/>
        </p:spPr>
        <p:txBody>
          <a:bodyPr wrap="square" rtlCol="0">
            <a:spAutoFit/>
          </a:bodyPr>
          <a:lstStyle/>
          <a:p>
            <a:pPr algn="ctr"/>
            <a:r>
              <a:rPr lang="sv-SE" sz="1400" b="1">
                <a:solidFill>
                  <a:schemeClr val="accent1"/>
                </a:solidFill>
              </a:rPr>
              <a:t>Att må </a:t>
            </a:r>
          </a:p>
          <a:p>
            <a:pPr algn="ctr"/>
            <a:r>
              <a:rPr lang="sv-SE" sz="1400" b="1">
                <a:solidFill>
                  <a:schemeClr val="accent1"/>
                </a:solidFill>
              </a:rPr>
              <a:t>bra</a:t>
            </a:r>
          </a:p>
        </p:txBody>
      </p:sp>
      <p:sp>
        <p:nvSpPr>
          <p:cNvPr id="8" name="textruta 7">
            <a:extLst>
              <a:ext uri="{FF2B5EF4-FFF2-40B4-BE49-F238E27FC236}">
                <a16:creationId xmlns:a16="http://schemas.microsoft.com/office/drawing/2014/main" id="{3768879D-5179-4928-B02D-8E7D1C396856}"/>
              </a:ext>
            </a:extLst>
          </p:cNvPr>
          <p:cNvSpPr txBox="1"/>
          <p:nvPr/>
        </p:nvSpPr>
        <p:spPr>
          <a:xfrm>
            <a:off x="6992869" y="5935520"/>
            <a:ext cx="1549316" cy="523220"/>
          </a:xfrm>
          <a:prstGeom prst="rect">
            <a:avLst/>
          </a:prstGeom>
          <a:noFill/>
        </p:spPr>
        <p:txBody>
          <a:bodyPr wrap="square" rtlCol="0">
            <a:spAutoFit/>
          </a:bodyPr>
          <a:lstStyle/>
          <a:p>
            <a:pPr algn="ctr"/>
            <a:r>
              <a:rPr lang="sv-SE" sz="1400" b="1">
                <a:solidFill>
                  <a:schemeClr val="accent1"/>
                </a:solidFill>
              </a:rPr>
              <a:t>Ett samhälle som gör sitt jobb</a:t>
            </a:r>
          </a:p>
        </p:txBody>
      </p:sp>
      <p:sp>
        <p:nvSpPr>
          <p:cNvPr id="9" name="textruta 8">
            <a:extLst>
              <a:ext uri="{FF2B5EF4-FFF2-40B4-BE49-F238E27FC236}">
                <a16:creationId xmlns:a16="http://schemas.microsoft.com/office/drawing/2014/main" id="{7214F813-8F03-495D-C09B-0EDC070EA359}"/>
              </a:ext>
            </a:extLst>
          </p:cNvPr>
          <p:cNvSpPr txBox="1"/>
          <p:nvPr/>
        </p:nvSpPr>
        <p:spPr>
          <a:xfrm>
            <a:off x="4449548" y="5935520"/>
            <a:ext cx="2068195" cy="523220"/>
          </a:xfrm>
          <a:prstGeom prst="rect">
            <a:avLst/>
          </a:prstGeom>
          <a:noFill/>
        </p:spPr>
        <p:txBody>
          <a:bodyPr wrap="none" rtlCol="0">
            <a:spAutoFit/>
          </a:bodyPr>
          <a:lstStyle/>
          <a:p>
            <a:pPr algn="ctr"/>
            <a:r>
              <a:rPr lang="sv-SE" sz="1400" b="1">
                <a:solidFill>
                  <a:schemeClr val="accent1"/>
                </a:solidFill>
              </a:rPr>
              <a:t>Att växa upp </a:t>
            </a:r>
          </a:p>
          <a:p>
            <a:pPr algn="ctr"/>
            <a:r>
              <a:rPr lang="sv-SE" sz="1400" b="1">
                <a:solidFill>
                  <a:schemeClr val="accent1"/>
                </a:solidFill>
              </a:rPr>
              <a:t>utan alla former av våld</a:t>
            </a:r>
          </a:p>
        </p:txBody>
      </p:sp>
      <p:sp>
        <p:nvSpPr>
          <p:cNvPr id="10" name="textruta 9">
            <a:extLst>
              <a:ext uri="{FF2B5EF4-FFF2-40B4-BE49-F238E27FC236}">
                <a16:creationId xmlns:a16="http://schemas.microsoft.com/office/drawing/2014/main" id="{98329CF3-BEDC-A613-7982-1C8C7106957A}"/>
              </a:ext>
            </a:extLst>
          </p:cNvPr>
          <p:cNvSpPr txBox="1"/>
          <p:nvPr/>
        </p:nvSpPr>
        <p:spPr>
          <a:xfrm>
            <a:off x="3171079" y="5935520"/>
            <a:ext cx="930063" cy="523220"/>
          </a:xfrm>
          <a:prstGeom prst="rect">
            <a:avLst/>
          </a:prstGeom>
          <a:noFill/>
        </p:spPr>
        <p:txBody>
          <a:bodyPr wrap="square" rtlCol="0">
            <a:spAutoFit/>
          </a:bodyPr>
          <a:lstStyle/>
          <a:p>
            <a:pPr algn="ctr"/>
            <a:r>
              <a:rPr lang="sv-SE" sz="1400" b="1">
                <a:solidFill>
                  <a:schemeClr val="accent1"/>
                </a:solidFill>
              </a:rPr>
              <a:t>Att klara</a:t>
            </a:r>
          </a:p>
          <a:p>
            <a:pPr algn="ctr"/>
            <a:r>
              <a:rPr lang="sv-SE" sz="1400" b="1">
                <a:solidFill>
                  <a:schemeClr val="accent1"/>
                </a:solidFill>
              </a:rPr>
              <a:t>skolan</a:t>
            </a:r>
          </a:p>
        </p:txBody>
      </p:sp>
      <p:grpSp>
        <p:nvGrpSpPr>
          <p:cNvPr id="11" name="object 9">
            <a:extLst>
              <a:ext uri="{FF2B5EF4-FFF2-40B4-BE49-F238E27FC236}">
                <a16:creationId xmlns:a16="http://schemas.microsoft.com/office/drawing/2014/main" id="{33D81AC3-5B2B-D566-C19F-EF8E85E8EB89}"/>
              </a:ext>
            </a:extLst>
          </p:cNvPr>
          <p:cNvGrpSpPr/>
          <p:nvPr/>
        </p:nvGrpSpPr>
        <p:grpSpPr>
          <a:xfrm>
            <a:off x="1332323" y="5285193"/>
            <a:ext cx="955261" cy="508799"/>
            <a:chOff x="5260844" y="2924561"/>
            <a:chExt cx="861313" cy="475994"/>
          </a:xfrm>
        </p:grpSpPr>
        <p:sp>
          <p:nvSpPr>
            <p:cNvPr id="12" name="object 10">
              <a:extLst>
                <a:ext uri="{FF2B5EF4-FFF2-40B4-BE49-F238E27FC236}">
                  <a16:creationId xmlns:a16="http://schemas.microsoft.com/office/drawing/2014/main" id="{7FF5777A-2B73-D66D-D68A-5D89BBAA4246}"/>
                </a:ext>
              </a:extLst>
            </p:cNvPr>
            <p:cNvSpPr/>
            <p:nvPr/>
          </p:nvSpPr>
          <p:spPr>
            <a:xfrm>
              <a:off x="5362959" y="2924561"/>
              <a:ext cx="306705" cy="351155"/>
            </a:xfrm>
            <a:custGeom>
              <a:avLst/>
              <a:gdLst/>
              <a:ahLst/>
              <a:cxnLst/>
              <a:rect l="l" t="t" r="r" b="b"/>
              <a:pathLst>
                <a:path w="306704" h="351154">
                  <a:moveTo>
                    <a:pt x="32334" y="255778"/>
                  </a:moveTo>
                  <a:lnTo>
                    <a:pt x="30907" y="277057"/>
                  </a:lnTo>
                  <a:lnTo>
                    <a:pt x="26692" y="299296"/>
                  </a:lnTo>
                  <a:lnTo>
                    <a:pt x="17214" y="317298"/>
                  </a:lnTo>
                  <a:lnTo>
                    <a:pt x="0" y="325869"/>
                  </a:lnTo>
                  <a:lnTo>
                    <a:pt x="20091" y="341538"/>
                  </a:lnTo>
                  <a:lnTo>
                    <a:pt x="38428" y="349076"/>
                  </a:lnTo>
                  <a:lnTo>
                    <a:pt x="54001" y="350945"/>
                  </a:lnTo>
                  <a:lnTo>
                    <a:pt x="65798" y="349605"/>
                  </a:lnTo>
                  <a:lnTo>
                    <a:pt x="65798" y="324739"/>
                  </a:lnTo>
                  <a:lnTo>
                    <a:pt x="61517" y="318006"/>
                  </a:lnTo>
                  <a:lnTo>
                    <a:pt x="56224" y="308413"/>
                  </a:lnTo>
                  <a:lnTo>
                    <a:pt x="49762" y="295324"/>
                  </a:lnTo>
                  <a:lnTo>
                    <a:pt x="41973" y="278104"/>
                  </a:lnTo>
                  <a:lnTo>
                    <a:pt x="35166" y="262267"/>
                  </a:lnTo>
                  <a:lnTo>
                    <a:pt x="32334" y="255778"/>
                  </a:lnTo>
                  <a:close/>
                </a:path>
                <a:path w="306704" h="351154">
                  <a:moveTo>
                    <a:pt x="283431" y="109093"/>
                  </a:moveTo>
                  <a:lnTo>
                    <a:pt x="79692" y="109093"/>
                  </a:lnTo>
                  <a:lnTo>
                    <a:pt x="80263" y="109372"/>
                  </a:lnTo>
                  <a:lnTo>
                    <a:pt x="257251" y="202641"/>
                  </a:lnTo>
                  <a:lnTo>
                    <a:pt x="257530" y="202920"/>
                  </a:lnTo>
                  <a:lnTo>
                    <a:pt x="267182" y="202920"/>
                  </a:lnTo>
                  <a:lnTo>
                    <a:pt x="267741" y="202641"/>
                  </a:lnTo>
                  <a:lnTo>
                    <a:pt x="268033" y="202361"/>
                  </a:lnTo>
                  <a:lnTo>
                    <a:pt x="280225" y="188506"/>
                  </a:lnTo>
                  <a:lnTo>
                    <a:pt x="282498" y="182003"/>
                  </a:lnTo>
                  <a:lnTo>
                    <a:pt x="282778" y="181724"/>
                  </a:lnTo>
                  <a:lnTo>
                    <a:pt x="285686" y="170989"/>
                  </a:lnTo>
                  <a:lnTo>
                    <a:pt x="287105" y="159605"/>
                  </a:lnTo>
                  <a:lnTo>
                    <a:pt x="287502" y="149563"/>
                  </a:lnTo>
                  <a:lnTo>
                    <a:pt x="287604" y="135940"/>
                  </a:lnTo>
                  <a:lnTo>
                    <a:pt x="283431" y="109093"/>
                  </a:lnTo>
                  <a:close/>
                </a:path>
                <a:path w="306704" h="351154">
                  <a:moveTo>
                    <a:pt x="153161" y="0"/>
                  </a:moveTo>
                  <a:lnTo>
                    <a:pt x="109987" y="6920"/>
                  </a:lnTo>
                  <a:lnTo>
                    <a:pt x="72996" y="26198"/>
                  </a:lnTo>
                  <a:lnTo>
                    <a:pt x="44149" y="55610"/>
                  </a:lnTo>
                  <a:lnTo>
                    <a:pt x="25403" y="92932"/>
                  </a:lnTo>
                  <a:lnTo>
                    <a:pt x="18719" y="135940"/>
                  </a:lnTo>
                  <a:lnTo>
                    <a:pt x="19113" y="149563"/>
                  </a:lnTo>
                  <a:lnTo>
                    <a:pt x="20383" y="164377"/>
                  </a:lnTo>
                  <a:lnTo>
                    <a:pt x="22663" y="178822"/>
                  </a:lnTo>
                  <a:lnTo>
                    <a:pt x="26085" y="191338"/>
                  </a:lnTo>
                  <a:lnTo>
                    <a:pt x="26085" y="191617"/>
                  </a:lnTo>
                  <a:lnTo>
                    <a:pt x="34367" y="185559"/>
                  </a:lnTo>
                  <a:lnTo>
                    <a:pt x="42573" y="159605"/>
                  </a:lnTo>
                  <a:lnTo>
                    <a:pt x="55607" y="129138"/>
                  </a:lnTo>
                  <a:lnTo>
                    <a:pt x="78562" y="109093"/>
                  </a:lnTo>
                  <a:lnTo>
                    <a:pt x="283431" y="109093"/>
                  </a:lnTo>
                  <a:lnTo>
                    <a:pt x="280919" y="92932"/>
                  </a:lnTo>
                  <a:lnTo>
                    <a:pt x="262171" y="55610"/>
                  </a:lnTo>
                  <a:lnTo>
                    <a:pt x="233321" y="26198"/>
                  </a:lnTo>
                  <a:lnTo>
                    <a:pt x="196331" y="6920"/>
                  </a:lnTo>
                  <a:lnTo>
                    <a:pt x="153161" y="0"/>
                  </a:lnTo>
                  <a:close/>
                </a:path>
                <a:path w="306704" h="351154">
                  <a:moveTo>
                    <a:pt x="282851" y="181724"/>
                  </a:moveTo>
                  <a:lnTo>
                    <a:pt x="282778" y="182003"/>
                  </a:lnTo>
                  <a:lnTo>
                    <a:pt x="282851" y="181724"/>
                  </a:lnTo>
                  <a:close/>
                </a:path>
                <a:path w="306704" h="351154">
                  <a:moveTo>
                    <a:pt x="273697" y="256336"/>
                  </a:moveTo>
                  <a:lnTo>
                    <a:pt x="270865" y="262839"/>
                  </a:lnTo>
                  <a:lnTo>
                    <a:pt x="267741" y="270471"/>
                  </a:lnTo>
                  <a:lnTo>
                    <a:pt x="264337" y="278104"/>
                  </a:lnTo>
                  <a:lnTo>
                    <a:pt x="256548" y="295324"/>
                  </a:lnTo>
                  <a:lnTo>
                    <a:pt x="250086" y="308413"/>
                  </a:lnTo>
                  <a:lnTo>
                    <a:pt x="244794" y="318006"/>
                  </a:lnTo>
                  <a:lnTo>
                    <a:pt x="240512" y="324739"/>
                  </a:lnTo>
                  <a:lnTo>
                    <a:pt x="240512" y="349605"/>
                  </a:lnTo>
                  <a:lnTo>
                    <a:pt x="252152" y="350986"/>
                  </a:lnTo>
                  <a:lnTo>
                    <a:pt x="267674" y="349186"/>
                  </a:lnTo>
                  <a:lnTo>
                    <a:pt x="286068" y="341661"/>
                  </a:lnTo>
                  <a:lnTo>
                    <a:pt x="306323" y="325869"/>
                  </a:lnTo>
                  <a:lnTo>
                    <a:pt x="289181" y="317387"/>
                  </a:lnTo>
                  <a:lnTo>
                    <a:pt x="279590" y="299580"/>
                  </a:lnTo>
                  <a:lnTo>
                    <a:pt x="275209" y="277534"/>
                  </a:lnTo>
                  <a:lnTo>
                    <a:pt x="273697" y="256336"/>
                  </a:lnTo>
                  <a:close/>
                </a:path>
              </a:pathLst>
            </a:custGeom>
            <a:solidFill>
              <a:srgbClr val="F10F0E"/>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3" name="object 11">
              <a:extLst>
                <a:ext uri="{FF2B5EF4-FFF2-40B4-BE49-F238E27FC236}">
                  <a16:creationId xmlns:a16="http://schemas.microsoft.com/office/drawing/2014/main" id="{0F9C367B-806A-0802-1691-72326229D69F}"/>
                </a:ext>
              </a:extLst>
            </p:cNvPr>
            <p:cNvSpPr/>
            <p:nvPr/>
          </p:nvSpPr>
          <p:spPr>
            <a:xfrm>
              <a:off x="5260844" y="3128775"/>
              <a:ext cx="510540" cy="271780"/>
            </a:xfrm>
            <a:custGeom>
              <a:avLst/>
              <a:gdLst/>
              <a:ahLst/>
              <a:cxnLst/>
              <a:rect l="l" t="t" r="r" b="b"/>
              <a:pathLst>
                <a:path w="510539" h="271779">
                  <a:moveTo>
                    <a:pt x="172732" y="154686"/>
                  </a:moveTo>
                  <a:lnTo>
                    <a:pt x="132303" y="157333"/>
                  </a:lnTo>
                  <a:lnTo>
                    <a:pt x="63042" y="173316"/>
                  </a:lnTo>
                  <a:lnTo>
                    <a:pt x="23541" y="215515"/>
                  </a:lnTo>
                  <a:lnTo>
                    <a:pt x="1422" y="262801"/>
                  </a:lnTo>
                  <a:lnTo>
                    <a:pt x="0" y="266750"/>
                  </a:lnTo>
                  <a:lnTo>
                    <a:pt x="2832" y="271272"/>
                  </a:lnTo>
                  <a:lnTo>
                    <a:pt x="507720" y="271272"/>
                  </a:lnTo>
                  <a:lnTo>
                    <a:pt x="510540" y="266750"/>
                  </a:lnTo>
                  <a:lnTo>
                    <a:pt x="509130" y="262801"/>
                  </a:lnTo>
                  <a:lnTo>
                    <a:pt x="500536" y="241989"/>
                  </a:lnTo>
                  <a:lnTo>
                    <a:pt x="489971" y="221310"/>
                  </a:lnTo>
                  <a:lnTo>
                    <a:pt x="254711" y="221310"/>
                  </a:lnTo>
                  <a:lnTo>
                    <a:pt x="253580" y="220738"/>
                  </a:lnTo>
                  <a:lnTo>
                    <a:pt x="237687" y="208119"/>
                  </a:lnTo>
                  <a:lnTo>
                    <a:pt x="223967" y="197032"/>
                  </a:lnTo>
                  <a:lnTo>
                    <a:pt x="172732" y="154686"/>
                  </a:lnTo>
                  <a:close/>
                </a:path>
                <a:path w="510539" h="271779">
                  <a:moveTo>
                    <a:pt x="337820" y="154686"/>
                  </a:moveTo>
                  <a:lnTo>
                    <a:pt x="330155" y="160992"/>
                  </a:lnTo>
                  <a:lnTo>
                    <a:pt x="256971" y="220459"/>
                  </a:lnTo>
                  <a:lnTo>
                    <a:pt x="256120" y="221310"/>
                  </a:lnTo>
                  <a:lnTo>
                    <a:pt x="489971" y="221310"/>
                  </a:lnTo>
                  <a:lnTo>
                    <a:pt x="487011" y="215515"/>
                  </a:lnTo>
                  <a:lnTo>
                    <a:pt x="447509" y="173316"/>
                  </a:lnTo>
                  <a:lnTo>
                    <a:pt x="404956" y="157653"/>
                  </a:lnTo>
                  <a:lnTo>
                    <a:pt x="379603" y="155455"/>
                  </a:lnTo>
                  <a:lnTo>
                    <a:pt x="337820" y="154686"/>
                  </a:lnTo>
                  <a:close/>
                </a:path>
                <a:path w="510539" h="271779">
                  <a:moveTo>
                    <a:pt x="120434" y="0"/>
                  </a:moveTo>
                  <a:lnTo>
                    <a:pt x="120434" y="1409"/>
                  </a:lnTo>
                  <a:lnTo>
                    <a:pt x="122128" y="8310"/>
                  </a:lnTo>
                  <a:lnTo>
                    <a:pt x="125520" y="16405"/>
                  </a:lnTo>
                  <a:lnTo>
                    <a:pt x="131246" y="24551"/>
                  </a:lnTo>
                  <a:lnTo>
                    <a:pt x="139941" y="31610"/>
                  </a:lnTo>
                  <a:lnTo>
                    <a:pt x="147240" y="49671"/>
                  </a:lnTo>
                  <a:lnTo>
                    <a:pt x="157849" y="74342"/>
                  </a:lnTo>
                  <a:lnTo>
                    <a:pt x="169789" y="99215"/>
                  </a:lnTo>
                  <a:lnTo>
                    <a:pt x="180644" y="116865"/>
                  </a:lnTo>
                  <a:lnTo>
                    <a:pt x="180644" y="144526"/>
                  </a:lnTo>
                  <a:lnTo>
                    <a:pt x="182626" y="147345"/>
                  </a:lnTo>
                  <a:lnTo>
                    <a:pt x="183184" y="147916"/>
                  </a:lnTo>
                  <a:lnTo>
                    <a:pt x="186575" y="152425"/>
                  </a:lnTo>
                  <a:lnTo>
                    <a:pt x="193078" y="158076"/>
                  </a:lnTo>
                  <a:lnTo>
                    <a:pt x="193078" y="127304"/>
                  </a:lnTo>
                  <a:lnTo>
                    <a:pt x="216083" y="127304"/>
                  </a:lnTo>
                  <a:lnTo>
                    <a:pt x="183314" y="98035"/>
                  </a:lnTo>
                  <a:lnTo>
                    <a:pt x="160690" y="49378"/>
                  </a:lnTo>
                  <a:lnTo>
                    <a:pt x="150393" y="23710"/>
                  </a:lnTo>
                  <a:lnTo>
                    <a:pt x="149263" y="22580"/>
                  </a:lnTo>
                  <a:lnTo>
                    <a:pt x="147853" y="21729"/>
                  </a:lnTo>
                  <a:lnTo>
                    <a:pt x="140779" y="18338"/>
                  </a:lnTo>
                  <a:lnTo>
                    <a:pt x="136829" y="12128"/>
                  </a:lnTo>
                  <a:lnTo>
                    <a:pt x="134848" y="6769"/>
                  </a:lnTo>
                  <a:lnTo>
                    <a:pt x="120434" y="0"/>
                  </a:lnTo>
                  <a:close/>
                </a:path>
                <a:path w="510539" h="271779">
                  <a:moveTo>
                    <a:pt x="329907" y="127304"/>
                  </a:moveTo>
                  <a:lnTo>
                    <a:pt x="317461" y="127304"/>
                  </a:lnTo>
                  <a:lnTo>
                    <a:pt x="317461" y="158076"/>
                  </a:lnTo>
                  <a:lnTo>
                    <a:pt x="323964" y="152425"/>
                  </a:lnTo>
                  <a:lnTo>
                    <a:pt x="327355" y="147916"/>
                  </a:lnTo>
                  <a:lnTo>
                    <a:pt x="327926" y="147345"/>
                  </a:lnTo>
                  <a:lnTo>
                    <a:pt x="329907" y="144526"/>
                  </a:lnTo>
                  <a:lnTo>
                    <a:pt x="329907" y="127304"/>
                  </a:lnTo>
                  <a:close/>
                </a:path>
                <a:path w="510539" h="271779">
                  <a:moveTo>
                    <a:pt x="216083" y="127304"/>
                  </a:moveTo>
                  <a:lnTo>
                    <a:pt x="193078" y="127304"/>
                  </a:lnTo>
                  <a:lnTo>
                    <a:pt x="207251" y="136705"/>
                  </a:lnTo>
                  <a:lnTo>
                    <a:pt x="223540" y="145548"/>
                  </a:lnTo>
                  <a:lnTo>
                    <a:pt x="240146" y="152115"/>
                  </a:lnTo>
                  <a:lnTo>
                    <a:pt x="255270" y="154686"/>
                  </a:lnTo>
                  <a:lnTo>
                    <a:pt x="270395" y="152115"/>
                  </a:lnTo>
                  <a:lnTo>
                    <a:pt x="287004" y="145548"/>
                  </a:lnTo>
                  <a:lnTo>
                    <a:pt x="293051" y="142265"/>
                  </a:lnTo>
                  <a:lnTo>
                    <a:pt x="255270" y="142265"/>
                  </a:lnTo>
                  <a:lnTo>
                    <a:pt x="239323" y="138829"/>
                  </a:lnTo>
                  <a:lnTo>
                    <a:pt x="221205" y="130443"/>
                  </a:lnTo>
                  <a:lnTo>
                    <a:pt x="216083" y="127304"/>
                  </a:lnTo>
                  <a:close/>
                </a:path>
                <a:path w="510539" h="271779">
                  <a:moveTo>
                    <a:pt x="390118" y="0"/>
                  </a:moveTo>
                  <a:lnTo>
                    <a:pt x="375704" y="6769"/>
                  </a:lnTo>
                  <a:lnTo>
                    <a:pt x="373722" y="12128"/>
                  </a:lnTo>
                  <a:lnTo>
                    <a:pt x="369760" y="18338"/>
                  </a:lnTo>
                  <a:lnTo>
                    <a:pt x="362699" y="21729"/>
                  </a:lnTo>
                  <a:lnTo>
                    <a:pt x="361289" y="22580"/>
                  </a:lnTo>
                  <a:lnTo>
                    <a:pt x="360146" y="23710"/>
                  </a:lnTo>
                  <a:lnTo>
                    <a:pt x="359867" y="25120"/>
                  </a:lnTo>
                  <a:lnTo>
                    <a:pt x="349733" y="49671"/>
                  </a:lnTo>
                  <a:lnTo>
                    <a:pt x="327232" y="98035"/>
                  </a:lnTo>
                  <a:lnTo>
                    <a:pt x="289336" y="130443"/>
                  </a:lnTo>
                  <a:lnTo>
                    <a:pt x="255270" y="142265"/>
                  </a:lnTo>
                  <a:lnTo>
                    <a:pt x="293051" y="142265"/>
                  </a:lnTo>
                  <a:lnTo>
                    <a:pt x="303293" y="136705"/>
                  </a:lnTo>
                  <a:lnTo>
                    <a:pt x="317461" y="127304"/>
                  </a:lnTo>
                  <a:lnTo>
                    <a:pt x="329907" y="127304"/>
                  </a:lnTo>
                  <a:lnTo>
                    <a:pt x="329907" y="116865"/>
                  </a:lnTo>
                  <a:lnTo>
                    <a:pt x="340755" y="99097"/>
                  </a:lnTo>
                  <a:lnTo>
                    <a:pt x="352693" y="74237"/>
                  </a:lnTo>
                  <a:lnTo>
                    <a:pt x="363413" y="49378"/>
                  </a:lnTo>
                  <a:lnTo>
                    <a:pt x="370611" y="31610"/>
                  </a:lnTo>
                  <a:lnTo>
                    <a:pt x="379744" y="24142"/>
                  </a:lnTo>
                  <a:lnTo>
                    <a:pt x="385560" y="15486"/>
                  </a:lnTo>
                  <a:lnTo>
                    <a:pt x="388779" y="7198"/>
                  </a:lnTo>
                  <a:lnTo>
                    <a:pt x="389998" y="1409"/>
                  </a:lnTo>
                  <a:lnTo>
                    <a:pt x="390118" y="0"/>
                  </a:lnTo>
                  <a:close/>
                </a:path>
              </a:pathLst>
            </a:custGeom>
            <a:solidFill>
              <a:srgbClr val="561105"/>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14" name="object 12">
              <a:extLst>
                <a:ext uri="{FF2B5EF4-FFF2-40B4-BE49-F238E27FC236}">
                  <a16:creationId xmlns:a16="http://schemas.microsoft.com/office/drawing/2014/main" id="{18322D75-0A66-D2A1-7177-71456C40B723}"/>
                </a:ext>
              </a:extLst>
            </p:cNvPr>
            <p:cNvPicPr/>
            <p:nvPr/>
          </p:nvPicPr>
          <p:blipFill>
            <a:blip r:embed="rId2" cstate="print"/>
            <a:stretch>
              <a:fillRect/>
            </a:stretch>
          </p:blipFill>
          <p:spPr>
            <a:xfrm>
              <a:off x="5862827" y="3211065"/>
              <a:ext cx="176784" cy="123444"/>
            </a:xfrm>
            <a:prstGeom prst="rect">
              <a:avLst/>
            </a:prstGeom>
          </p:spPr>
        </p:pic>
        <p:sp>
          <p:nvSpPr>
            <p:cNvPr id="15" name="object 13">
              <a:extLst>
                <a:ext uri="{FF2B5EF4-FFF2-40B4-BE49-F238E27FC236}">
                  <a16:creationId xmlns:a16="http://schemas.microsoft.com/office/drawing/2014/main" id="{177CA31E-2599-C000-B115-96E833E6543A}"/>
                </a:ext>
              </a:extLst>
            </p:cNvPr>
            <p:cNvSpPr/>
            <p:nvPr/>
          </p:nvSpPr>
          <p:spPr>
            <a:xfrm>
              <a:off x="5780527" y="3080009"/>
              <a:ext cx="341630" cy="315595"/>
            </a:xfrm>
            <a:custGeom>
              <a:avLst/>
              <a:gdLst/>
              <a:ahLst/>
              <a:cxnLst/>
              <a:rect l="l" t="t" r="r" b="b"/>
              <a:pathLst>
                <a:path w="341629" h="315595">
                  <a:moveTo>
                    <a:pt x="74726" y="54952"/>
                  </a:moveTo>
                  <a:lnTo>
                    <a:pt x="74523" y="54952"/>
                  </a:lnTo>
                  <a:lnTo>
                    <a:pt x="46307" y="57555"/>
                  </a:lnTo>
                  <a:lnTo>
                    <a:pt x="22531" y="64933"/>
                  </a:lnTo>
                  <a:lnTo>
                    <a:pt x="6120" y="77386"/>
                  </a:lnTo>
                  <a:lnTo>
                    <a:pt x="0" y="95211"/>
                  </a:lnTo>
                  <a:lnTo>
                    <a:pt x="2096" y="111608"/>
                  </a:lnTo>
                  <a:lnTo>
                    <a:pt x="6740" y="124928"/>
                  </a:lnTo>
                  <a:lnTo>
                    <a:pt x="11465" y="143198"/>
                  </a:lnTo>
                  <a:lnTo>
                    <a:pt x="13804" y="174447"/>
                  </a:lnTo>
                  <a:lnTo>
                    <a:pt x="13804" y="175298"/>
                  </a:lnTo>
                  <a:lnTo>
                    <a:pt x="14859" y="176148"/>
                  </a:lnTo>
                  <a:lnTo>
                    <a:pt x="15709" y="176148"/>
                  </a:lnTo>
                  <a:lnTo>
                    <a:pt x="32409" y="172715"/>
                  </a:lnTo>
                  <a:lnTo>
                    <a:pt x="50104" y="164626"/>
                  </a:lnTo>
                  <a:lnTo>
                    <a:pt x="64137" y="152342"/>
                  </a:lnTo>
                  <a:lnTo>
                    <a:pt x="69850" y="136321"/>
                  </a:lnTo>
                  <a:lnTo>
                    <a:pt x="67332" y="118530"/>
                  </a:lnTo>
                  <a:lnTo>
                    <a:pt x="63084" y="102317"/>
                  </a:lnTo>
                  <a:lnTo>
                    <a:pt x="62059" y="90219"/>
                  </a:lnTo>
                  <a:lnTo>
                    <a:pt x="69215" y="84772"/>
                  </a:lnTo>
                  <a:lnTo>
                    <a:pt x="69690" y="77148"/>
                  </a:lnTo>
                  <a:lnTo>
                    <a:pt x="70780" y="69624"/>
                  </a:lnTo>
                  <a:lnTo>
                    <a:pt x="72465" y="62219"/>
                  </a:lnTo>
                  <a:lnTo>
                    <a:pt x="74726" y="54952"/>
                  </a:lnTo>
                  <a:close/>
                </a:path>
                <a:path w="341629" h="315595">
                  <a:moveTo>
                    <a:pt x="106159" y="245592"/>
                  </a:moveTo>
                  <a:lnTo>
                    <a:pt x="64093" y="254249"/>
                  </a:lnTo>
                  <a:lnTo>
                    <a:pt x="20599" y="305244"/>
                  </a:lnTo>
                  <a:lnTo>
                    <a:pt x="19748" y="313118"/>
                  </a:lnTo>
                  <a:lnTo>
                    <a:pt x="21869" y="315467"/>
                  </a:lnTo>
                  <a:lnTo>
                    <a:pt x="319519" y="315467"/>
                  </a:lnTo>
                  <a:lnTo>
                    <a:pt x="321640" y="313118"/>
                  </a:lnTo>
                  <a:lnTo>
                    <a:pt x="321424" y="310565"/>
                  </a:lnTo>
                  <a:lnTo>
                    <a:pt x="321424" y="310133"/>
                  </a:lnTo>
                  <a:lnTo>
                    <a:pt x="321208" y="309714"/>
                  </a:lnTo>
                  <a:lnTo>
                    <a:pt x="321208" y="309283"/>
                  </a:lnTo>
                  <a:lnTo>
                    <a:pt x="305359" y="276926"/>
                  </a:lnTo>
                  <a:lnTo>
                    <a:pt x="303433" y="275628"/>
                  </a:lnTo>
                  <a:lnTo>
                    <a:pt x="170268" y="275628"/>
                  </a:lnTo>
                  <a:lnTo>
                    <a:pt x="145142" y="272222"/>
                  </a:lnTo>
                  <a:lnTo>
                    <a:pt x="126746" y="264044"/>
                  </a:lnTo>
                  <a:lnTo>
                    <a:pt x="114083" y="254148"/>
                  </a:lnTo>
                  <a:lnTo>
                    <a:pt x="106159" y="245592"/>
                  </a:lnTo>
                  <a:close/>
                </a:path>
                <a:path w="341629" h="315595">
                  <a:moveTo>
                    <a:pt x="233527" y="245592"/>
                  </a:moveTo>
                  <a:lnTo>
                    <a:pt x="225200" y="255589"/>
                  </a:lnTo>
                  <a:lnTo>
                    <a:pt x="212890" y="265325"/>
                  </a:lnTo>
                  <a:lnTo>
                    <a:pt x="195083" y="272703"/>
                  </a:lnTo>
                  <a:lnTo>
                    <a:pt x="170268" y="275628"/>
                  </a:lnTo>
                  <a:lnTo>
                    <a:pt x="303433" y="275628"/>
                  </a:lnTo>
                  <a:lnTo>
                    <a:pt x="276734" y="257630"/>
                  </a:lnTo>
                  <a:lnTo>
                    <a:pt x="248426" y="248237"/>
                  </a:lnTo>
                  <a:lnTo>
                    <a:pt x="233527" y="245592"/>
                  </a:lnTo>
                  <a:close/>
                </a:path>
                <a:path w="341629" h="315595">
                  <a:moveTo>
                    <a:pt x="258705" y="66662"/>
                  </a:moveTo>
                  <a:lnTo>
                    <a:pt x="240118" y="66662"/>
                  </a:lnTo>
                  <a:lnTo>
                    <a:pt x="241388" y="67513"/>
                  </a:lnTo>
                  <a:lnTo>
                    <a:pt x="241861" y="93886"/>
                  </a:lnTo>
                  <a:lnTo>
                    <a:pt x="242133" y="112228"/>
                  </a:lnTo>
                  <a:lnTo>
                    <a:pt x="242239" y="128231"/>
                  </a:lnTo>
                  <a:lnTo>
                    <a:pt x="243090" y="129082"/>
                  </a:lnTo>
                  <a:lnTo>
                    <a:pt x="248818" y="129082"/>
                  </a:lnTo>
                  <a:lnTo>
                    <a:pt x="249669" y="128231"/>
                  </a:lnTo>
                  <a:lnTo>
                    <a:pt x="257517" y="119710"/>
                  </a:lnTo>
                  <a:lnTo>
                    <a:pt x="259219" y="115874"/>
                  </a:lnTo>
                  <a:lnTo>
                    <a:pt x="259219" y="115442"/>
                  </a:lnTo>
                  <a:lnTo>
                    <a:pt x="259356" y="115442"/>
                  </a:lnTo>
                  <a:lnTo>
                    <a:pt x="261487" y="108732"/>
                  </a:lnTo>
                  <a:lnTo>
                    <a:pt x="262537" y="101390"/>
                  </a:lnTo>
                  <a:lnTo>
                    <a:pt x="262789" y="94935"/>
                  </a:lnTo>
                  <a:lnTo>
                    <a:pt x="262826" y="86258"/>
                  </a:lnTo>
                  <a:lnTo>
                    <a:pt x="258705" y="66662"/>
                  </a:lnTo>
                  <a:close/>
                </a:path>
                <a:path w="341629" h="315595">
                  <a:moveTo>
                    <a:pt x="170903" y="0"/>
                  </a:moveTo>
                  <a:lnTo>
                    <a:pt x="134533" y="6798"/>
                  </a:lnTo>
                  <a:lnTo>
                    <a:pt x="105224" y="25317"/>
                  </a:lnTo>
                  <a:lnTo>
                    <a:pt x="85666" y="52742"/>
                  </a:lnTo>
                  <a:lnTo>
                    <a:pt x="78549" y="86258"/>
                  </a:lnTo>
                  <a:lnTo>
                    <a:pt x="78654" y="94935"/>
                  </a:lnTo>
                  <a:lnTo>
                    <a:pt x="79054" y="101973"/>
                  </a:lnTo>
                  <a:lnTo>
                    <a:pt x="80253" y="109509"/>
                  </a:lnTo>
                  <a:lnTo>
                    <a:pt x="82588" y="116725"/>
                  </a:lnTo>
                  <a:lnTo>
                    <a:pt x="88747" y="121831"/>
                  </a:lnTo>
                  <a:lnTo>
                    <a:pt x="90868" y="124815"/>
                  </a:lnTo>
                  <a:lnTo>
                    <a:pt x="91287" y="126517"/>
                  </a:lnTo>
                  <a:lnTo>
                    <a:pt x="92138" y="127380"/>
                  </a:lnTo>
                  <a:lnTo>
                    <a:pt x="92570" y="127380"/>
                  </a:lnTo>
                  <a:lnTo>
                    <a:pt x="95745" y="127800"/>
                  </a:lnTo>
                  <a:lnTo>
                    <a:pt x="96596" y="127800"/>
                  </a:lnTo>
                  <a:lnTo>
                    <a:pt x="97878" y="126949"/>
                  </a:lnTo>
                  <a:lnTo>
                    <a:pt x="97447" y="125666"/>
                  </a:lnTo>
                  <a:lnTo>
                    <a:pt x="97406" y="114533"/>
                  </a:lnTo>
                  <a:lnTo>
                    <a:pt x="99334" y="98086"/>
                  </a:lnTo>
                  <a:lnTo>
                    <a:pt x="105360" y="81637"/>
                  </a:lnTo>
                  <a:lnTo>
                    <a:pt x="117614" y="70497"/>
                  </a:lnTo>
                  <a:lnTo>
                    <a:pt x="118897" y="69646"/>
                  </a:lnTo>
                  <a:lnTo>
                    <a:pt x="231638" y="69646"/>
                  </a:lnTo>
                  <a:lnTo>
                    <a:pt x="238633" y="67513"/>
                  </a:lnTo>
                  <a:lnTo>
                    <a:pt x="240118" y="66662"/>
                  </a:lnTo>
                  <a:lnTo>
                    <a:pt x="258705" y="66662"/>
                  </a:lnTo>
                  <a:lnTo>
                    <a:pt x="255778" y="52742"/>
                  </a:lnTo>
                  <a:lnTo>
                    <a:pt x="236372" y="25317"/>
                  </a:lnTo>
                  <a:lnTo>
                    <a:pt x="207212" y="6798"/>
                  </a:lnTo>
                  <a:lnTo>
                    <a:pt x="170903" y="0"/>
                  </a:lnTo>
                  <a:close/>
                </a:path>
                <a:path w="341629" h="315595">
                  <a:moveTo>
                    <a:pt x="259356" y="115442"/>
                  </a:moveTo>
                  <a:lnTo>
                    <a:pt x="259219" y="115442"/>
                  </a:lnTo>
                  <a:lnTo>
                    <a:pt x="259219" y="115874"/>
                  </a:lnTo>
                  <a:lnTo>
                    <a:pt x="259356" y="115442"/>
                  </a:lnTo>
                  <a:close/>
                </a:path>
                <a:path w="341629" h="315595">
                  <a:moveTo>
                    <a:pt x="231638" y="69646"/>
                  </a:moveTo>
                  <a:lnTo>
                    <a:pt x="118897" y="69646"/>
                  </a:lnTo>
                  <a:lnTo>
                    <a:pt x="120167" y="70929"/>
                  </a:lnTo>
                  <a:lnTo>
                    <a:pt x="119735" y="72199"/>
                  </a:lnTo>
                  <a:lnTo>
                    <a:pt x="118037" y="85015"/>
                  </a:lnTo>
                  <a:lnTo>
                    <a:pt x="117614" y="86258"/>
                  </a:lnTo>
                  <a:lnTo>
                    <a:pt x="118465" y="87121"/>
                  </a:lnTo>
                  <a:lnTo>
                    <a:pt x="119735" y="87121"/>
                  </a:lnTo>
                  <a:lnTo>
                    <a:pt x="142019" y="85015"/>
                  </a:lnTo>
                  <a:lnTo>
                    <a:pt x="177912" y="80832"/>
                  </a:lnTo>
                  <a:lnTo>
                    <a:pt x="214442" y="74891"/>
                  </a:lnTo>
                  <a:lnTo>
                    <a:pt x="231638" y="69646"/>
                  </a:lnTo>
                  <a:close/>
                </a:path>
                <a:path w="341629" h="315595">
                  <a:moveTo>
                    <a:pt x="266865" y="54952"/>
                  </a:moveTo>
                  <a:lnTo>
                    <a:pt x="266649" y="54952"/>
                  </a:lnTo>
                  <a:lnTo>
                    <a:pt x="268917" y="62219"/>
                  </a:lnTo>
                  <a:lnTo>
                    <a:pt x="270606" y="69624"/>
                  </a:lnTo>
                  <a:lnTo>
                    <a:pt x="271698" y="77148"/>
                  </a:lnTo>
                  <a:lnTo>
                    <a:pt x="272173" y="84772"/>
                  </a:lnTo>
                  <a:lnTo>
                    <a:pt x="279328" y="90219"/>
                  </a:lnTo>
                  <a:lnTo>
                    <a:pt x="278304" y="102317"/>
                  </a:lnTo>
                  <a:lnTo>
                    <a:pt x="274056" y="118530"/>
                  </a:lnTo>
                  <a:lnTo>
                    <a:pt x="271538" y="136321"/>
                  </a:lnTo>
                  <a:lnTo>
                    <a:pt x="277249" y="152342"/>
                  </a:lnTo>
                  <a:lnTo>
                    <a:pt x="291277" y="164626"/>
                  </a:lnTo>
                  <a:lnTo>
                    <a:pt x="308968" y="172715"/>
                  </a:lnTo>
                  <a:lnTo>
                    <a:pt x="325666" y="176148"/>
                  </a:lnTo>
                  <a:lnTo>
                    <a:pt x="326517" y="176148"/>
                  </a:lnTo>
                  <a:lnTo>
                    <a:pt x="327583" y="175298"/>
                  </a:lnTo>
                  <a:lnTo>
                    <a:pt x="327583" y="174447"/>
                  </a:lnTo>
                  <a:lnTo>
                    <a:pt x="329915" y="143198"/>
                  </a:lnTo>
                  <a:lnTo>
                    <a:pt x="334637" y="124928"/>
                  </a:lnTo>
                  <a:lnTo>
                    <a:pt x="339279" y="111608"/>
                  </a:lnTo>
                  <a:lnTo>
                    <a:pt x="341376" y="95211"/>
                  </a:lnTo>
                  <a:lnTo>
                    <a:pt x="335255" y="77386"/>
                  </a:lnTo>
                  <a:lnTo>
                    <a:pt x="318846" y="64933"/>
                  </a:lnTo>
                  <a:lnTo>
                    <a:pt x="295073" y="57555"/>
                  </a:lnTo>
                  <a:lnTo>
                    <a:pt x="266865" y="54952"/>
                  </a:lnTo>
                  <a:close/>
                </a:path>
              </a:pathLst>
            </a:custGeom>
            <a:solidFill>
              <a:srgbClr val="F10F0E"/>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grpSp>
        <p:nvGrpSpPr>
          <p:cNvPr id="16" name="object 14">
            <a:extLst>
              <a:ext uri="{FF2B5EF4-FFF2-40B4-BE49-F238E27FC236}">
                <a16:creationId xmlns:a16="http://schemas.microsoft.com/office/drawing/2014/main" id="{C0BE7F4D-2C4D-B236-2C35-01EB839FF1BD}"/>
              </a:ext>
            </a:extLst>
          </p:cNvPr>
          <p:cNvGrpSpPr/>
          <p:nvPr/>
        </p:nvGrpSpPr>
        <p:grpSpPr>
          <a:xfrm>
            <a:off x="5173364" y="5164105"/>
            <a:ext cx="517263" cy="594894"/>
            <a:chOff x="8086346" y="2894076"/>
            <a:chExt cx="396494" cy="421005"/>
          </a:xfrm>
        </p:grpSpPr>
        <p:sp>
          <p:nvSpPr>
            <p:cNvPr id="17" name="object 15">
              <a:extLst>
                <a:ext uri="{FF2B5EF4-FFF2-40B4-BE49-F238E27FC236}">
                  <a16:creationId xmlns:a16="http://schemas.microsoft.com/office/drawing/2014/main" id="{AEB3AF36-5183-CFDD-72F2-A092C4184D4E}"/>
                </a:ext>
              </a:extLst>
            </p:cNvPr>
            <p:cNvSpPr/>
            <p:nvPr/>
          </p:nvSpPr>
          <p:spPr>
            <a:xfrm>
              <a:off x="8087870" y="2930653"/>
              <a:ext cx="394970" cy="131445"/>
            </a:xfrm>
            <a:custGeom>
              <a:avLst/>
              <a:gdLst/>
              <a:ahLst/>
              <a:cxnLst/>
              <a:rect l="l" t="t" r="r" b="b"/>
              <a:pathLst>
                <a:path w="394970" h="131444">
                  <a:moveTo>
                    <a:pt x="204876" y="0"/>
                  </a:moveTo>
                  <a:lnTo>
                    <a:pt x="189090" y="0"/>
                  </a:lnTo>
                  <a:lnTo>
                    <a:pt x="179730" y="482"/>
                  </a:lnTo>
                  <a:lnTo>
                    <a:pt x="130717" y="9055"/>
                  </a:lnTo>
                  <a:lnTo>
                    <a:pt x="87842" y="25931"/>
                  </a:lnTo>
                  <a:lnTo>
                    <a:pt x="50956" y="50238"/>
                  </a:lnTo>
                  <a:lnTo>
                    <a:pt x="21395" y="80849"/>
                  </a:lnTo>
                  <a:lnTo>
                    <a:pt x="495" y="116636"/>
                  </a:lnTo>
                  <a:lnTo>
                    <a:pt x="0" y="117856"/>
                  </a:lnTo>
                  <a:lnTo>
                    <a:pt x="1473" y="118833"/>
                  </a:lnTo>
                  <a:lnTo>
                    <a:pt x="2222" y="117856"/>
                  </a:lnTo>
                  <a:lnTo>
                    <a:pt x="13642" y="107566"/>
                  </a:lnTo>
                  <a:lnTo>
                    <a:pt x="27582" y="99702"/>
                  </a:lnTo>
                  <a:lnTo>
                    <a:pt x="43511" y="94679"/>
                  </a:lnTo>
                  <a:lnTo>
                    <a:pt x="60896" y="92913"/>
                  </a:lnTo>
                  <a:lnTo>
                    <a:pt x="82462" y="95664"/>
                  </a:lnTo>
                  <a:lnTo>
                    <a:pt x="101419" y="103366"/>
                  </a:lnTo>
                  <a:lnTo>
                    <a:pt x="116817" y="115196"/>
                  </a:lnTo>
                  <a:lnTo>
                    <a:pt x="128193" y="131064"/>
                  </a:lnTo>
                  <a:lnTo>
                    <a:pt x="129184" y="131064"/>
                  </a:lnTo>
                  <a:lnTo>
                    <a:pt x="164007" y="99346"/>
                  </a:lnTo>
                  <a:lnTo>
                    <a:pt x="191071" y="92913"/>
                  </a:lnTo>
                  <a:lnTo>
                    <a:pt x="200190" y="92913"/>
                  </a:lnTo>
                  <a:lnTo>
                    <a:pt x="241119" y="105814"/>
                  </a:lnTo>
                  <a:lnTo>
                    <a:pt x="263804" y="131064"/>
                  </a:lnTo>
                  <a:lnTo>
                    <a:pt x="264782" y="131064"/>
                  </a:lnTo>
                  <a:lnTo>
                    <a:pt x="265518" y="130327"/>
                  </a:lnTo>
                  <a:lnTo>
                    <a:pt x="276306" y="115196"/>
                  </a:lnTo>
                  <a:lnTo>
                    <a:pt x="291690" y="103366"/>
                  </a:lnTo>
                  <a:lnTo>
                    <a:pt x="310631" y="95664"/>
                  </a:lnTo>
                  <a:lnTo>
                    <a:pt x="332092" y="92913"/>
                  </a:lnTo>
                  <a:lnTo>
                    <a:pt x="350161" y="94812"/>
                  </a:lnTo>
                  <a:lnTo>
                    <a:pt x="366610" y="100218"/>
                  </a:lnTo>
                  <a:lnTo>
                    <a:pt x="380841" y="108697"/>
                  </a:lnTo>
                  <a:lnTo>
                    <a:pt x="392252" y="119811"/>
                  </a:lnTo>
                  <a:lnTo>
                    <a:pt x="392988" y="120789"/>
                  </a:lnTo>
                  <a:lnTo>
                    <a:pt x="394716" y="119811"/>
                  </a:lnTo>
                  <a:lnTo>
                    <a:pt x="373503" y="82323"/>
                  </a:lnTo>
                  <a:lnTo>
                    <a:pt x="343921" y="51193"/>
                  </a:lnTo>
                  <a:lnTo>
                    <a:pt x="306848" y="26411"/>
                  </a:lnTo>
                  <a:lnTo>
                    <a:pt x="263657" y="9189"/>
                  </a:lnTo>
                  <a:lnTo>
                    <a:pt x="215722" y="736"/>
                  </a:lnTo>
                  <a:lnTo>
                    <a:pt x="210058" y="241"/>
                  </a:lnTo>
                  <a:lnTo>
                    <a:pt x="207098" y="241"/>
                  </a:lnTo>
                  <a:lnTo>
                    <a:pt x="204876" y="0"/>
                  </a:lnTo>
                  <a:close/>
                </a:path>
              </a:pathLst>
            </a:custGeom>
            <a:solidFill>
              <a:srgbClr val="F10F0E"/>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8" name="object 16">
              <a:extLst>
                <a:ext uri="{FF2B5EF4-FFF2-40B4-BE49-F238E27FC236}">
                  <a16:creationId xmlns:a16="http://schemas.microsoft.com/office/drawing/2014/main" id="{4BA3528C-8632-7C33-FE04-D57268303B20}"/>
                </a:ext>
              </a:extLst>
            </p:cNvPr>
            <p:cNvSpPr/>
            <p:nvPr/>
          </p:nvSpPr>
          <p:spPr>
            <a:xfrm>
              <a:off x="8086346" y="2894076"/>
              <a:ext cx="396240" cy="421005"/>
            </a:xfrm>
            <a:custGeom>
              <a:avLst/>
              <a:gdLst/>
              <a:ahLst/>
              <a:cxnLst/>
              <a:rect l="l" t="t" r="r" b="b"/>
              <a:pathLst>
                <a:path w="396240" h="421004">
                  <a:moveTo>
                    <a:pt x="125818" y="373341"/>
                  </a:moveTo>
                  <a:lnTo>
                    <a:pt x="115430" y="376809"/>
                  </a:lnTo>
                  <a:lnTo>
                    <a:pt x="112471" y="382498"/>
                  </a:lnTo>
                  <a:lnTo>
                    <a:pt x="114198" y="387705"/>
                  </a:lnTo>
                  <a:lnTo>
                    <a:pt x="143852" y="417652"/>
                  </a:lnTo>
                  <a:lnTo>
                    <a:pt x="154482" y="420624"/>
                  </a:lnTo>
                  <a:lnTo>
                    <a:pt x="159931" y="420624"/>
                  </a:lnTo>
                  <a:lnTo>
                    <a:pt x="194952" y="405180"/>
                  </a:lnTo>
                  <a:lnTo>
                    <a:pt x="198295" y="400570"/>
                  </a:lnTo>
                  <a:lnTo>
                    <a:pt x="156651" y="400570"/>
                  </a:lnTo>
                  <a:lnTo>
                    <a:pt x="150291" y="399084"/>
                  </a:lnTo>
                  <a:lnTo>
                    <a:pt x="142125" y="396113"/>
                  </a:lnTo>
                  <a:lnTo>
                    <a:pt x="135699" y="389686"/>
                  </a:lnTo>
                  <a:lnTo>
                    <a:pt x="132981" y="381266"/>
                  </a:lnTo>
                  <a:lnTo>
                    <a:pt x="131254" y="376072"/>
                  </a:lnTo>
                  <a:lnTo>
                    <a:pt x="125818" y="373341"/>
                  </a:lnTo>
                  <a:close/>
                </a:path>
                <a:path w="396240" h="421004">
                  <a:moveTo>
                    <a:pt x="236847" y="149326"/>
                  </a:moveTo>
                  <a:lnTo>
                    <a:pt x="192557" y="149326"/>
                  </a:lnTo>
                  <a:lnTo>
                    <a:pt x="192557" y="348348"/>
                  </a:lnTo>
                  <a:lnTo>
                    <a:pt x="189839" y="350075"/>
                  </a:lnTo>
                  <a:lnTo>
                    <a:pt x="188099" y="353047"/>
                  </a:lnTo>
                  <a:lnTo>
                    <a:pt x="187973" y="373341"/>
                  </a:lnTo>
                  <a:lnTo>
                    <a:pt x="187200" y="379405"/>
                  </a:lnTo>
                  <a:lnTo>
                    <a:pt x="163015" y="400570"/>
                  </a:lnTo>
                  <a:lnTo>
                    <a:pt x="198295" y="400570"/>
                  </a:lnTo>
                  <a:lnTo>
                    <a:pt x="201952" y="395528"/>
                  </a:lnTo>
                  <a:lnTo>
                    <a:pt x="206356" y="384438"/>
                  </a:lnTo>
                  <a:lnTo>
                    <a:pt x="207760" y="373341"/>
                  </a:lnTo>
                  <a:lnTo>
                    <a:pt x="207886" y="353047"/>
                  </a:lnTo>
                  <a:lnTo>
                    <a:pt x="206146" y="350075"/>
                  </a:lnTo>
                  <a:lnTo>
                    <a:pt x="203428" y="348348"/>
                  </a:lnTo>
                  <a:lnTo>
                    <a:pt x="203428" y="149580"/>
                  </a:lnTo>
                  <a:lnTo>
                    <a:pt x="237313" y="149580"/>
                  </a:lnTo>
                  <a:lnTo>
                    <a:pt x="236847" y="149326"/>
                  </a:lnTo>
                  <a:close/>
                </a:path>
                <a:path w="396240" h="421004">
                  <a:moveTo>
                    <a:pt x="237313" y="149580"/>
                  </a:moveTo>
                  <a:lnTo>
                    <a:pt x="203428" y="149580"/>
                  </a:lnTo>
                  <a:lnTo>
                    <a:pt x="208127" y="150317"/>
                  </a:lnTo>
                  <a:lnTo>
                    <a:pt x="215544" y="151561"/>
                  </a:lnTo>
                  <a:lnTo>
                    <a:pt x="251293" y="178097"/>
                  </a:lnTo>
                  <a:lnTo>
                    <a:pt x="257073" y="193636"/>
                  </a:lnTo>
                  <a:lnTo>
                    <a:pt x="260781" y="196850"/>
                  </a:lnTo>
                  <a:lnTo>
                    <a:pt x="265226" y="197345"/>
                  </a:lnTo>
                  <a:lnTo>
                    <a:pt x="270421" y="197345"/>
                  </a:lnTo>
                  <a:lnTo>
                    <a:pt x="274370" y="194868"/>
                  </a:lnTo>
                  <a:lnTo>
                    <a:pt x="276098" y="191160"/>
                  </a:lnTo>
                  <a:lnTo>
                    <a:pt x="278765" y="186461"/>
                  </a:lnTo>
                  <a:lnTo>
                    <a:pt x="266217" y="186461"/>
                  </a:lnTo>
                  <a:lnTo>
                    <a:pt x="265226" y="182740"/>
                  </a:lnTo>
                  <a:lnTo>
                    <a:pt x="262750" y="176314"/>
                  </a:lnTo>
                  <a:lnTo>
                    <a:pt x="256570" y="166066"/>
                  </a:lnTo>
                  <a:lnTo>
                    <a:pt x="249069" y="157837"/>
                  </a:lnTo>
                  <a:lnTo>
                    <a:pt x="240686" y="151419"/>
                  </a:lnTo>
                  <a:lnTo>
                    <a:pt x="237313" y="149580"/>
                  </a:lnTo>
                  <a:close/>
                </a:path>
                <a:path w="396240" h="421004">
                  <a:moveTo>
                    <a:pt x="99905" y="150075"/>
                  </a:moveTo>
                  <a:lnTo>
                    <a:pt x="66979" y="150075"/>
                  </a:lnTo>
                  <a:lnTo>
                    <a:pt x="73373" y="150794"/>
                  </a:lnTo>
                  <a:lnTo>
                    <a:pt x="87133" y="155271"/>
                  </a:lnTo>
                  <a:lnTo>
                    <a:pt x="104043" y="166990"/>
                  </a:lnTo>
                  <a:lnTo>
                    <a:pt x="119888" y="189433"/>
                  </a:lnTo>
                  <a:lnTo>
                    <a:pt x="121615" y="193382"/>
                  </a:lnTo>
                  <a:lnTo>
                    <a:pt x="125323" y="195859"/>
                  </a:lnTo>
                  <a:lnTo>
                    <a:pt x="129768" y="195859"/>
                  </a:lnTo>
                  <a:lnTo>
                    <a:pt x="134213" y="195618"/>
                  </a:lnTo>
                  <a:lnTo>
                    <a:pt x="137922" y="193141"/>
                  </a:lnTo>
                  <a:lnTo>
                    <a:pt x="139550" y="189433"/>
                  </a:lnTo>
                  <a:lnTo>
                    <a:pt x="139661" y="188937"/>
                  </a:lnTo>
                  <a:lnTo>
                    <a:pt x="141355" y="184975"/>
                  </a:lnTo>
                  <a:lnTo>
                    <a:pt x="129527" y="184975"/>
                  </a:lnTo>
                  <a:lnTo>
                    <a:pt x="128041" y="181508"/>
                  </a:lnTo>
                  <a:lnTo>
                    <a:pt x="126314" y="178295"/>
                  </a:lnTo>
                  <a:lnTo>
                    <a:pt x="124333" y="175323"/>
                  </a:lnTo>
                  <a:lnTo>
                    <a:pt x="122351" y="172097"/>
                  </a:lnTo>
                  <a:lnTo>
                    <a:pt x="120370" y="169125"/>
                  </a:lnTo>
                  <a:lnTo>
                    <a:pt x="118148" y="166408"/>
                  </a:lnTo>
                  <a:lnTo>
                    <a:pt x="101492" y="150875"/>
                  </a:lnTo>
                  <a:lnTo>
                    <a:pt x="99905" y="150075"/>
                  </a:lnTo>
                  <a:close/>
                </a:path>
                <a:path w="396240" h="421004">
                  <a:moveTo>
                    <a:pt x="329742" y="139179"/>
                  </a:moveTo>
                  <a:lnTo>
                    <a:pt x="322945" y="139987"/>
                  </a:lnTo>
                  <a:lnTo>
                    <a:pt x="306324" y="145275"/>
                  </a:lnTo>
                  <a:lnTo>
                    <a:pt x="285530" y="159335"/>
                  </a:lnTo>
                  <a:lnTo>
                    <a:pt x="266217" y="186461"/>
                  </a:lnTo>
                  <a:lnTo>
                    <a:pt x="278765" y="186461"/>
                  </a:lnTo>
                  <a:lnTo>
                    <a:pt x="282677" y="179568"/>
                  </a:lnTo>
                  <a:lnTo>
                    <a:pt x="290533" y="169716"/>
                  </a:lnTo>
                  <a:lnTo>
                    <a:pt x="299638" y="161674"/>
                  </a:lnTo>
                  <a:lnTo>
                    <a:pt x="309968" y="155511"/>
                  </a:lnTo>
                  <a:lnTo>
                    <a:pt x="320344" y="150571"/>
                  </a:lnTo>
                  <a:lnTo>
                    <a:pt x="329006" y="150075"/>
                  </a:lnTo>
                  <a:lnTo>
                    <a:pt x="374502" y="150075"/>
                  </a:lnTo>
                  <a:lnTo>
                    <a:pt x="367804" y="146608"/>
                  </a:lnTo>
                  <a:lnTo>
                    <a:pt x="360016" y="143567"/>
                  </a:lnTo>
                  <a:lnTo>
                    <a:pt x="351093" y="141222"/>
                  </a:lnTo>
                  <a:lnTo>
                    <a:pt x="341010" y="139713"/>
                  </a:lnTo>
                  <a:lnTo>
                    <a:pt x="329742" y="139179"/>
                  </a:lnTo>
                  <a:close/>
                </a:path>
                <a:path w="396240" h="421004">
                  <a:moveTo>
                    <a:pt x="199224" y="138188"/>
                  </a:moveTo>
                  <a:lnTo>
                    <a:pt x="190334" y="138188"/>
                  </a:lnTo>
                  <a:lnTo>
                    <a:pt x="183413" y="139179"/>
                  </a:lnTo>
                  <a:lnTo>
                    <a:pt x="148621" y="158353"/>
                  </a:lnTo>
                  <a:lnTo>
                    <a:pt x="134708" y="175564"/>
                  </a:lnTo>
                  <a:lnTo>
                    <a:pt x="131254" y="181013"/>
                  </a:lnTo>
                  <a:lnTo>
                    <a:pt x="129527" y="184975"/>
                  </a:lnTo>
                  <a:lnTo>
                    <a:pt x="141355" y="184975"/>
                  </a:lnTo>
                  <a:lnTo>
                    <a:pt x="144106" y="178536"/>
                  </a:lnTo>
                  <a:lnTo>
                    <a:pt x="153746" y="168389"/>
                  </a:lnTo>
                  <a:lnTo>
                    <a:pt x="162417" y="160779"/>
                  </a:lnTo>
                  <a:lnTo>
                    <a:pt x="171761" y="155052"/>
                  </a:lnTo>
                  <a:lnTo>
                    <a:pt x="181799" y="151228"/>
                  </a:lnTo>
                  <a:lnTo>
                    <a:pt x="192557" y="149326"/>
                  </a:lnTo>
                  <a:lnTo>
                    <a:pt x="236847" y="149326"/>
                  </a:lnTo>
                  <a:lnTo>
                    <a:pt x="231863" y="146608"/>
                  </a:lnTo>
                  <a:lnTo>
                    <a:pt x="222728" y="142893"/>
                  </a:lnTo>
                  <a:lnTo>
                    <a:pt x="214247" y="140477"/>
                  </a:lnTo>
                  <a:lnTo>
                    <a:pt x="206973" y="139086"/>
                  </a:lnTo>
                  <a:lnTo>
                    <a:pt x="199224" y="138188"/>
                  </a:lnTo>
                  <a:close/>
                </a:path>
                <a:path w="396240" h="421004">
                  <a:moveTo>
                    <a:pt x="374502" y="150075"/>
                  </a:moveTo>
                  <a:lnTo>
                    <a:pt x="329996" y="150075"/>
                  </a:lnTo>
                  <a:lnTo>
                    <a:pt x="351068" y="152388"/>
                  </a:lnTo>
                  <a:lnTo>
                    <a:pt x="366790" y="157995"/>
                  </a:lnTo>
                  <a:lnTo>
                    <a:pt x="377647" y="164900"/>
                  </a:lnTo>
                  <a:lnTo>
                    <a:pt x="384124" y="171107"/>
                  </a:lnTo>
                  <a:lnTo>
                    <a:pt x="384124" y="171602"/>
                  </a:lnTo>
                  <a:lnTo>
                    <a:pt x="384619" y="171107"/>
                  </a:lnTo>
                  <a:lnTo>
                    <a:pt x="396240" y="168884"/>
                  </a:lnTo>
                  <a:lnTo>
                    <a:pt x="395986" y="168389"/>
                  </a:lnTo>
                  <a:lnTo>
                    <a:pt x="395249" y="167398"/>
                  </a:lnTo>
                  <a:lnTo>
                    <a:pt x="394017" y="165912"/>
                  </a:lnTo>
                  <a:lnTo>
                    <a:pt x="390475" y="161885"/>
                  </a:lnTo>
                  <a:lnTo>
                    <a:pt x="384987" y="156908"/>
                  </a:lnTo>
                  <a:lnTo>
                    <a:pt x="377475" y="151617"/>
                  </a:lnTo>
                  <a:lnTo>
                    <a:pt x="374502" y="150075"/>
                  </a:lnTo>
                  <a:close/>
                </a:path>
                <a:path w="396240" h="421004">
                  <a:moveTo>
                    <a:pt x="66738" y="139179"/>
                  </a:moveTo>
                  <a:lnTo>
                    <a:pt x="23482" y="148831"/>
                  </a:lnTo>
                  <a:lnTo>
                    <a:pt x="241" y="168884"/>
                  </a:lnTo>
                  <a:lnTo>
                    <a:pt x="0" y="168884"/>
                  </a:lnTo>
                  <a:lnTo>
                    <a:pt x="10871" y="170370"/>
                  </a:lnTo>
                  <a:lnTo>
                    <a:pt x="12598" y="170865"/>
                  </a:lnTo>
                  <a:lnTo>
                    <a:pt x="12598" y="170611"/>
                  </a:lnTo>
                  <a:lnTo>
                    <a:pt x="19218" y="164483"/>
                  </a:lnTo>
                  <a:lnTo>
                    <a:pt x="30124" y="157748"/>
                  </a:lnTo>
                  <a:lnTo>
                    <a:pt x="45802" y="152311"/>
                  </a:lnTo>
                  <a:lnTo>
                    <a:pt x="66738" y="150075"/>
                  </a:lnTo>
                  <a:lnTo>
                    <a:pt x="99905" y="150075"/>
                  </a:lnTo>
                  <a:lnTo>
                    <a:pt x="85394" y="142768"/>
                  </a:lnTo>
                  <a:lnTo>
                    <a:pt x="72821" y="139674"/>
                  </a:lnTo>
                  <a:lnTo>
                    <a:pt x="66738" y="139179"/>
                  </a:lnTo>
                  <a:close/>
                </a:path>
                <a:path w="396240" h="421004">
                  <a:moveTo>
                    <a:pt x="205460" y="0"/>
                  </a:moveTo>
                  <a:lnTo>
                    <a:pt x="192811" y="0"/>
                  </a:lnTo>
                  <a:lnTo>
                    <a:pt x="188087" y="1739"/>
                  </a:lnTo>
                  <a:lnTo>
                    <a:pt x="184861" y="5461"/>
                  </a:lnTo>
                  <a:lnTo>
                    <a:pt x="179158" y="11404"/>
                  </a:lnTo>
                  <a:lnTo>
                    <a:pt x="179192" y="20828"/>
                  </a:lnTo>
                  <a:lnTo>
                    <a:pt x="179331" y="21818"/>
                  </a:lnTo>
                  <a:lnTo>
                    <a:pt x="179400" y="27520"/>
                  </a:lnTo>
                  <a:lnTo>
                    <a:pt x="180898" y="27520"/>
                  </a:lnTo>
                  <a:lnTo>
                    <a:pt x="187096" y="27025"/>
                  </a:lnTo>
                  <a:lnTo>
                    <a:pt x="190322" y="27025"/>
                  </a:lnTo>
                  <a:lnTo>
                    <a:pt x="190322" y="21818"/>
                  </a:lnTo>
                  <a:lnTo>
                    <a:pt x="190128" y="20828"/>
                  </a:lnTo>
                  <a:lnTo>
                    <a:pt x="190092" y="20332"/>
                  </a:lnTo>
                  <a:lnTo>
                    <a:pt x="190322" y="15379"/>
                  </a:lnTo>
                  <a:lnTo>
                    <a:pt x="192811" y="12890"/>
                  </a:lnTo>
                  <a:lnTo>
                    <a:pt x="193548" y="11899"/>
                  </a:lnTo>
                  <a:lnTo>
                    <a:pt x="195046" y="10909"/>
                  </a:lnTo>
                  <a:lnTo>
                    <a:pt x="216754" y="10909"/>
                  </a:lnTo>
                  <a:lnTo>
                    <a:pt x="212166" y="5702"/>
                  </a:lnTo>
                  <a:lnTo>
                    <a:pt x="209931" y="2971"/>
                  </a:lnTo>
                  <a:lnTo>
                    <a:pt x="205460" y="0"/>
                  </a:lnTo>
                  <a:close/>
                </a:path>
                <a:path w="396240" h="421004">
                  <a:moveTo>
                    <a:pt x="216754" y="10909"/>
                  </a:moveTo>
                  <a:lnTo>
                    <a:pt x="200748" y="10909"/>
                  </a:lnTo>
                  <a:lnTo>
                    <a:pt x="202730" y="11658"/>
                  </a:lnTo>
                  <a:lnTo>
                    <a:pt x="203974" y="12890"/>
                  </a:lnTo>
                  <a:lnTo>
                    <a:pt x="206209" y="15621"/>
                  </a:lnTo>
                  <a:lnTo>
                    <a:pt x="206463" y="20332"/>
                  </a:lnTo>
                  <a:lnTo>
                    <a:pt x="206209" y="21818"/>
                  </a:lnTo>
                  <a:lnTo>
                    <a:pt x="206209" y="26784"/>
                  </a:lnTo>
                  <a:lnTo>
                    <a:pt x="206959" y="27025"/>
                  </a:lnTo>
                  <a:lnTo>
                    <a:pt x="211670" y="27025"/>
                  </a:lnTo>
                  <a:lnTo>
                    <a:pt x="217131" y="27520"/>
                  </a:lnTo>
                  <a:lnTo>
                    <a:pt x="217252" y="21818"/>
                  </a:lnTo>
                  <a:lnTo>
                    <a:pt x="217373" y="20828"/>
                  </a:lnTo>
                  <a:lnTo>
                    <a:pt x="217627" y="11899"/>
                  </a:lnTo>
                  <a:lnTo>
                    <a:pt x="216754" y="10909"/>
                  </a:lnTo>
                  <a:close/>
                </a:path>
              </a:pathLst>
            </a:custGeom>
            <a:solidFill>
              <a:srgbClr val="561105"/>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pic>
        <p:nvPicPr>
          <p:cNvPr id="19" name="Picture 2">
            <a:extLst>
              <a:ext uri="{FF2B5EF4-FFF2-40B4-BE49-F238E27FC236}">
                <a16:creationId xmlns:a16="http://schemas.microsoft.com/office/drawing/2014/main" id="{98330C29-24D4-F3F3-3BA1-FC8937015E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3062" y="5155923"/>
            <a:ext cx="756225" cy="66957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object 18">
            <a:extLst>
              <a:ext uri="{FF2B5EF4-FFF2-40B4-BE49-F238E27FC236}">
                <a16:creationId xmlns:a16="http://schemas.microsoft.com/office/drawing/2014/main" id="{2C5D2335-5502-3D96-8DC5-E513D2272379}"/>
              </a:ext>
            </a:extLst>
          </p:cNvPr>
          <p:cNvGrpSpPr/>
          <p:nvPr/>
        </p:nvGrpSpPr>
        <p:grpSpPr>
          <a:xfrm>
            <a:off x="3307767" y="5191815"/>
            <a:ext cx="765668" cy="620745"/>
            <a:chOff x="6692697" y="2993129"/>
            <a:chExt cx="568325" cy="455933"/>
          </a:xfrm>
        </p:grpSpPr>
        <p:sp>
          <p:nvSpPr>
            <p:cNvPr id="21" name="object 19">
              <a:extLst>
                <a:ext uri="{FF2B5EF4-FFF2-40B4-BE49-F238E27FC236}">
                  <a16:creationId xmlns:a16="http://schemas.microsoft.com/office/drawing/2014/main" id="{696DFDAA-F422-9762-3F93-320F6ACD33AE}"/>
                </a:ext>
              </a:extLst>
            </p:cNvPr>
            <p:cNvSpPr/>
            <p:nvPr/>
          </p:nvSpPr>
          <p:spPr>
            <a:xfrm>
              <a:off x="6708645" y="3084572"/>
              <a:ext cx="536575" cy="364490"/>
            </a:xfrm>
            <a:custGeom>
              <a:avLst/>
              <a:gdLst/>
              <a:ahLst/>
              <a:cxnLst/>
              <a:rect l="l" t="t" r="r" b="b"/>
              <a:pathLst>
                <a:path w="536575" h="364489">
                  <a:moveTo>
                    <a:pt x="444766" y="330669"/>
                  </a:moveTo>
                  <a:lnTo>
                    <a:pt x="91414" y="330669"/>
                  </a:lnTo>
                  <a:lnTo>
                    <a:pt x="88734" y="333349"/>
                  </a:lnTo>
                  <a:lnTo>
                    <a:pt x="88734" y="361822"/>
                  </a:lnTo>
                  <a:lnTo>
                    <a:pt x="91414" y="364235"/>
                  </a:lnTo>
                  <a:lnTo>
                    <a:pt x="444766" y="364235"/>
                  </a:lnTo>
                  <a:lnTo>
                    <a:pt x="447446" y="361822"/>
                  </a:lnTo>
                  <a:lnTo>
                    <a:pt x="447446" y="333349"/>
                  </a:lnTo>
                  <a:lnTo>
                    <a:pt x="444766" y="330669"/>
                  </a:lnTo>
                  <a:close/>
                </a:path>
                <a:path w="536575" h="364489">
                  <a:moveTo>
                    <a:pt x="421970" y="317233"/>
                  </a:moveTo>
                  <a:lnTo>
                    <a:pt x="114211" y="317233"/>
                  </a:lnTo>
                  <a:lnTo>
                    <a:pt x="111531" y="319646"/>
                  </a:lnTo>
                  <a:lnTo>
                    <a:pt x="111531" y="330669"/>
                  </a:lnTo>
                  <a:lnTo>
                    <a:pt x="424662" y="330669"/>
                  </a:lnTo>
                  <a:lnTo>
                    <a:pt x="424662" y="319646"/>
                  </a:lnTo>
                  <a:lnTo>
                    <a:pt x="421970" y="317233"/>
                  </a:lnTo>
                  <a:close/>
                </a:path>
                <a:path w="536575" h="364489">
                  <a:moveTo>
                    <a:pt x="536448" y="118732"/>
                  </a:moveTo>
                  <a:lnTo>
                    <a:pt x="524383" y="118732"/>
                  </a:lnTo>
                  <a:lnTo>
                    <a:pt x="524383" y="258673"/>
                  </a:lnTo>
                  <a:lnTo>
                    <a:pt x="428942" y="258673"/>
                  </a:lnTo>
                  <a:lnTo>
                    <a:pt x="428942" y="270497"/>
                  </a:lnTo>
                  <a:lnTo>
                    <a:pt x="534035" y="270497"/>
                  </a:lnTo>
                  <a:lnTo>
                    <a:pt x="536448" y="267804"/>
                  </a:lnTo>
                  <a:lnTo>
                    <a:pt x="536448" y="118732"/>
                  </a:lnTo>
                  <a:close/>
                </a:path>
                <a:path w="536575" h="364489">
                  <a:moveTo>
                    <a:pt x="11798" y="118732"/>
                  </a:moveTo>
                  <a:lnTo>
                    <a:pt x="0" y="118732"/>
                  </a:lnTo>
                  <a:lnTo>
                    <a:pt x="0" y="267804"/>
                  </a:lnTo>
                  <a:lnTo>
                    <a:pt x="2413" y="270497"/>
                  </a:lnTo>
                  <a:lnTo>
                    <a:pt x="107238" y="270497"/>
                  </a:lnTo>
                  <a:lnTo>
                    <a:pt x="107238" y="258673"/>
                  </a:lnTo>
                  <a:lnTo>
                    <a:pt x="11798" y="258673"/>
                  </a:lnTo>
                  <a:lnTo>
                    <a:pt x="11798" y="118732"/>
                  </a:lnTo>
                  <a:close/>
                </a:path>
                <a:path w="536575" h="364489">
                  <a:moveTo>
                    <a:pt x="269697" y="0"/>
                  </a:moveTo>
                  <a:lnTo>
                    <a:pt x="266484" y="0"/>
                  </a:lnTo>
                  <a:lnTo>
                    <a:pt x="264604" y="1612"/>
                  </a:lnTo>
                  <a:lnTo>
                    <a:pt x="126542" y="109054"/>
                  </a:lnTo>
                  <a:lnTo>
                    <a:pt x="121450" y="113093"/>
                  </a:lnTo>
                  <a:lnTo>
                    <a:pt x="119837" y="114160"/>
                  </a:lnTo>
                  <a:lnTo>
                    <a:pt x="119037" y="116039"/>
                  </a:lnTo>
                  <a:lnTo>
                    <a:pt x="119037" y="304609"/>
                  </a:lnTo>
                  <a:lnTo>
                    <a:pt x="130835" y="304609"/>
                  </a:lnTo>
                  <a:lnTo>
                    <a:pt x="130835" y="120611"/>
                  </a:lnTo>
                  <a:lnTo>
                    <a:pt x="268097" y="13703"/>
                  </a:lnTo>
                  <a:lnTo>
                    <a:pt x="287112" y="13703"/>
                  </a:lnTo>
                  <a:lnTo>
                    <a:pt x="271576" y="1612"/>
                  </a:lnTo>
                  <a:lnTo>
                    <a:pt x="269697" y="0"/>
                  </a:lnTo>
                  <a:close/>
                </a:path>
                <a:path w="536575" h="364489">
                  <a:moveTo>
                    <a:pt x="287112" y="13703"/>
                  </a:moveTo>
                  <a:lnTo>
                    <a:pt x="268097" y="13703"/>
                  </a:lnTo>
                  <a:lnTo>
                    <a:pt x="405358" y="120611"/>
                  </a:lnTo>
                  <a:lnTo>
                    <a:pt x="405358" y="304609"/>
                  </a:lnTo>
                  <a:lnTo>
                    <a:pt x="417144" y="304609"/>
                  </a:lnTo>
                  <a:lnTo>
                    <a:pt x="417144" y="116039"/>
                  </a:lnTo>
                  <a:lnTo>
                    <a:pt x="416344" y="114160"/>
                  </a:lnTo>
                  <a:lnTo>
                    <a:pt x="414731" y="113093"/>
                  </a:lnTo>
                  <a:lnTo>
                    <a:pt x="409638" y="109054"/>
                  </a:lnTo>
                  <a:lnTo>
                    <a:pt x="287112" y="13703"/>
                  </a:lnTo>
                  <a:close/>
                </a:path>
              </a:pathLst>
            </a:custGeom>
            <a:solidFill>
              <a:srgbClr val="561105"/>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2" name="object 20">
              <a:extLst>
                <a:ext uri="{FF2B5EF4-FFF2-40B4-BE49-F238E27FC236}">
                  <a16:creationId xmlns:a16="http://schemas.microsoft.com/office/drawing/2014/main" id="{1FB47352-2A09-F918-159B-EAE1F05CB8E6}"/>
                </a:ext>
              </a:extLst>
            </p:cNvPr>
            <p:cNvSpPr/>
            <p:nvPr/>
          </p:nvSpPr>
          <p:spPr>
            <a:xfrm>
              <a:off x="6692697" y="2993129"/>
              <a:ext cx="568325" cy="396240"/>
            </a:xfrm>
            <a:custGeom>
              <a:avLst/>
              <a:gdLst/>
              <a:ahLst/>
              <a:cxnLst/>
              <a:rect l="l" t="t" r="r" b="b"/>
              <a:pathLst>
                <a:path w="568325" h="396239">
                  <a:moveTo>
                    <a:pt x="314909" y="277075"/>
                  </a:moveTo>
                  <a:lnTo>
                    <a:pt x="253365" y="277075"/>
                  </a:lnTo>
                  <a:lnTo>
                    <a:pt x="252298" y="278142"/>
                  </a:lnTo>
                  <a:lnTo>
                    <a:pt x="252298" y="395173"/>
                  </a:lnTo>
                  <a:lnTo>
                    <a:pt x="253365" y="396240"/>
                  </a:lnTo>
                  <a:lnTo>
                    <a:pt x="314909" y="396240"/>
                  </a:lnTo>
                  <a:lnTo>
                    <a:pt x="315976" y="395173"/>
                  </a:lnTo>
                  <a:lnTo>
                    <a:pt x="315976" y="278142"/>
                  </a:lnTo>
                  <a:lnTo>
                    <a:pt x="314909" y="277075"/>
                  </a:lnTo>
                  <a:close/>
                </a:path>
                <a:path w="568325" h="396239">
                  <a:moveTo>
                    <a:pt x="518401" y="274091"/>
                  </a:moveTo>
                  <a:lnTo>
                    <a:pt x="489877" y="274091"/>
                  </a:lnTo>
                  <a:lnTo>
                    <a:pt x="488530" y="275170"/>
                  </a:lnTo>
                  <a:lnTo>
                    <a:pt x="488530" y="303999"/>
                  </a:lnTo>
                  <a:lnTo>
                    <a:pt x="489877" y="305079"/>
                  </a:lnTo>
                  <a:lnTo>
                    <a:pt x="518401" y="305079"/>
                  </a:lnTo>
                  <a:lnTo>
                    <a:pt x="519480" y="303999"/>
                  </a:lnTo>
                  <a:lnTo>
                    <a:pt x="519480" y="275170"/>
                  </a:lnTo>
                  <a:lnTo>
                    <a:pt x="518401" y="274091"/>
                  </a:lnTo>
                  <a:close/>
                </a:path>
                <a:path w="568325" h="396239">
                  <a:moveTo>
                    <a:pt x="474370" y="274091"/>
                  </a:moveTo>
                  <a:lnTo>
                    <a:pt x="445579" y="274091"/>
                  </a:lnTo>
                  <a:lnTo>
                    <a:pt x="444500" y="275170"/>
                  </a:lnTo>
                  <a:lnTo>
                    <a:pt x="444500" y="303999"/>
                  </a:lnTo>
                  <a:lnTo>
                    <a:pt x="445579" y="305079"/>
                  </a:lnTo>
                  <a:lnTo>
                    <a:pt x="474370" y="305079"/>
                  </a:lnTo>
                  <a:lnTo>
                    <a:pt x="475437" y="303999"/>
                  </a:lnTo>
                  <a:lnTo>
                    <a:pt x="475437" y="275170"/>
                  </a:lnTo>
                  <a:lnTo>
                    <a:pt x="474370" y="274091"/>
                  </a:lnTo>
                  <a:close/>
                </a:path>
                <a:path w="568325" h="396239">
                  <a:moveTo>
                    <a:pt x="122707" y="274091"/>
                  </a:moveTo>
                  <a:lnTo>
                    <a:pt x="93891" y="274091"/>
                  </a:lnTo>
                  <a:lnTo>
                    <a:pt x="92824" y="275170"/>
                  </a:lnTo>
                  <a:lnTo>
                    <a:pt x="92824" y="303999"/>
                  </a:lnTo>
                  <a:lnTo>
                    <a:pt x="93891" y="305079"/>
                  </a:lnTo>
                  <a:lnTo>
                    <a:pt x="122707" y="305079"/>
                  </a:lnTo>
                  <a:lnTo>
                    <a:pt x="123774" y="303999"/>
                  </a:lnTo>
                  <a:lnTo>
                    <a:pt x="123774" y="275170"/>
                  </a:lnTo>
                  <a:lnTo>
                    <a:pt x="122707" y="274091"/>
                  </a:lnTo>
                  <a:close/>
                </a:path>
                <a:path w="568325" h="396239">
                  <a:moveTo>
                    <a:pt x="77800" y="274091"/>
                  </a:moveTo>
                  <a:lnTo>
                    <a:pt x="49276" y="274091"/>
                  </a:lnTo>
                  <a:lnTo>
                    <a:pt x="48196" y="275170"/>
                  </a:lnTo>
                  <a:lnTo>
                    <a:pt x="48196" y="303999"/>
                  </a:lnTo>
                  <a:lnTo>
                    <a:pt x="49276" y="305079"/>
                  </a:lnTo>
                  <a:lnTo>
                    <a:pt x="77800" y="305079"/>
                  </a:lnTo>
                  <a:lnTo>
                    <a:pt x="79146" y="303999"/>
                  </a:lnTo>
                  <a:lnTo>
                    <a:pt x="79146" y="275170"/>
                  </a:lnTo>
                  <a:lnTo>
                    <a:pt x="77800" y="274091"/>
                  </a:lnTo>
                  <a:close/>
                </a:path>
                <a:path w="568325" h="396239">
                  <a:moveTo>
                    <a:pt x="370116" y="239534"/>
                  </a:moveTo>
                  <a:lnTo>
                    <a:pt x="360494" y="241464"/>
                  </a:lnTo>
                  <a:lnTo>
                    <a:pt x="352537" y="246735"/>
                  </a:lnTo>
                  <a:lnTo>
                    <a:pt x="347122" y="254568"/>
                  </a:lnTo>
                  <a:lnTo>
                    <a:pt x="345122" y="264185"/>
                  </a:lnTo>
                  <a:lnTo>
                    <a:pt x="345122" y="348576"/>
                  </a:lnTo>
                  <a:lnTo>
                    <a:pt x="395109" y="348576"/>
                  </a:lnTo>
                  <a:lnTo>
                    <a:pt x="395109" y="264185"/>
                  </a:lnTo>
                  <a:lnTo>
                    <a:pt x="393149" y="254568"/>
                  </a:lnTo>
                  <a:lnTo>
                    <a:pt x="387799" y="246735"/>
                  </a:lnTo>
                  <a:lnTo>
                    <a:pt x="379856" y="241464"/>
                  </a:lnTo>
                  <a:lnTo>
                    <a:pt x="370116" y="239534"/>
                  </a:lnTo>
                  <a:close/>
                </a:path>
                <a:path w="568325" h="396239">
                  <a:moveTo>
                    <a:pt x="197853" y="239534"/>
                  </a:moveTo>
                  <a:lnTo>
                    <a:pt x="187998" y="241464"/>
                  </a:lnTo>
                  <a:lnTo>
                    <a:pt x="179962" y="246735"/>
                  </a:lnTo>
                  <a:lnTo>
                    <a:pt x="174550" y="254568"/>
                  </a:lnTo>
                  <a:lnTo>
                    <a:pt x="172567" y="264185"/>
                  </a:lnTo>
                  <a:lnTo>
                    <a:pt x="172567" y="348576"/>
                  </a:lnTo>
                  <a:lnTo>
                    <a:pt x="223139" y="348576"/>
                  </a:lnTo>
                  <a:lnTo>
                    <a:pt x="223139" y="264185"/>
                  </a:lnTo>
                  <a:lnTo>
                    <a:pt x="221116" y="254568"/>
                  </a:lnTo>
                  <a:lnTo>
                    <a:pt x="215639" y="246735"/>
                  </a:lnTo>
                  <a:lnTo>
                    <a:pt x="207590" y="241464"/>
                  </a:lnTo>
                  <a:lnTo>
                    <a:pt x="197853" y="239534"/>
                  </a:lnTo>
                  <a:close/>
                </a:path>
                <a:path w="568325" h="396239">
                  <a:moveTo>
                    <a:pt x="518401" y="230593"/>
                  </a:moveTo>
                  <a:lnTo>
                    <a:pt x="489877" y="230593"/>
                  </a:lnTo>
                  <a:lnTo>
                    <a:pt x="488530" y="231673"/>
                  </a:lnTo>
                  <a:lnTo>
                    <a:pt x="488530" y="261099"/>
                  </a:lnTo>
                  <a:lnTo>
                    <a:pt x="489877" y="262178"/>
                  </a:lnTo>
                  <a:lnTo>
                    <a:pt x="518401" y="262178"/>
                  </a:lnTo>
                  <a:lnTo>
                    <a:pt x="519480" y="261099"/>
                  </a:lnTo>
                  <a:lnTo>
                    <a:pt x="519480" y="231673"/>
                  </a:lnTo>
                  <a:lnTo>
                    <a:pt x="518401" y="230593"/>
                  </a:lnTo>
                  <a:close/>
                </a:path>
                <a:path w="568325" h="396239">
                  <a:moveTo>
                    <a:pt x="474370" y="230593"/>
                  </a:moveTo>
                  <a:lnTo>
                    <a:pt x="445579" y="230593"/>
                  </a:lnTo>
                  <a:lnTo>
                    <a:pt x="444500" y="231673"/>
                  </a:lnTo>
                  <a:lnTo>
                    <a:pt x="444500" y="261099"/>
                  </a:lnTo>
                  <a:lnTo>
                    <a:pt x="445579" y="262178"/>
                  </a:lnTo>
                  <a:lnTo>
                    <a:pt x="474370" y="262178"/>
                  </a:lnTo>
                  <a:lnTo>
                    <a:pt x="475437" y="261099"/>
                  </a:lnTo>
                  <a:lnTo>
                    <a:pt x="475437" y="231673"/>
                  </a:lnTo>
                  <a:lnTo>
                    <a:pt x="474370" y="230593"/>
                  </a:lnTo>
                  <a:close/>
                </a:path>
                <a:path w="568325" h="396239">
                  <a:moveTo>
                    <a:pt x="122707" y="230593"/>
                  </a:moveTo>
                  <a:lnTo>
                    <a:pt x="93891" y="230593"/>
                  </a:lnTo>
                  <a:lnTo>
                    <a:pt x="92824" y="231673"/>
                  </a:lnTo>
                  <a:lnTo>
                    <a:pt x="92824" y="261099"/>
                  </a:lnTo>
                  <a:lnTo>
                    <a:pt x="93891" y="262178"/>
                  </a:lnTo>
                  <a:lnTo>
                    <a:pt x="122707" y="262178"/>
                  </a:lnTo>
                  <a:lnTo>
                    <a:pt x="123774" y="261099"/>
                  </a:lnTo>
                  <a:lnTo>
                    <a:pt x="123774" y="231673"/>
                  </a:lnTo>
                  <a:lnTo>
                    <a:pt x="122707" y="230593"/>
                  </a:lnTo>
                  <a:close/>
                </a:path>
                <a:path w="568325" h="396239">
                  <a:moveTo>
                    <a:pt x="77800" y="230593"/>
                  </a:moveTo>
                  <a:lnTo>
                    <a:pt x="49276" y="230593"/>
                  </a:lnTo>
                  <a:lnTo>
                    <a:pt x="48196" y="231673"/>
                  </a:lnTo>
                  <a:lnTo>
                    <a:pt x="48196" y="261099"/>
                  </a:lnTo>
                  <a:lnTo>
                    <a:pt x="49276" y="262178"/>
                  </a:lnTo>
                  <a:lnTo>
                    <a:pt x="77800" y="262178"/>
                  </a:lnTo>
                  <a:lnTo>
                    <a:pt x="79146" y="261099"/>
                  </a:lnTo>
                  <a:lnTo>
                    <a:pt x="79146" y="231673"/>
                  </a:lnTo>
                  <a:lnTo>
                    <a:pt x="77800" y="230593"/>
                  </a:lnTo>
                  <a:close/>
                </a:path>
                <a:path w="568325" h="396239">
                  <a:moveTo>
                    <a:pt x="291592" y="168033"/>
                  </a:moveTo>
                  <a:lnTo>
                    <a:pt x="276085" y="168033"/>
                  </a:lnTo>
                  <a:lnTo>
                    <a:pt x="269125" y="171284"/>
                  </a:lnTo>
                  <a:lnTo>
                    <a:pt x="263779" y="176149"/>
                  </a:lnTo>
                  <a:lnTo>
                    <a:pt x="258152" y="181546"/>
                  </a:lnTo>
                  <a:lnTo>
                    <a:pt x="254790" y="188899"/>
                  </a:lnTo>
                  <a:lnTo>
                    <a:pt x="254685" y="199936"/>
                  </a:lnTo>
                  <a:lnTo>
                    <a:pt x="254952" y="201282"/>
                  </a:lnTo>
                  <a:lnTo>
                    <a:pt x="258184" y="211260"/>
                  </a:lnTo>
                  <a:lnTo>
                    <a:pt x="264577" y="219232"/>
                  </a:lnTo>
                  <a:lnTo>
                    <a:pt x="273378" y="224515"/>
                  </a:lnTo>
                  <a:lnTo>
                    <a:pt x="283832" y="226428"/>
                  </a:lnTo>
                  <a:lnTo>
                    <a:pt x="294293" y="224515"/>
                  </a:lnTo>
                  <a:lnTo>
                    <a:pt x="303098" y="219232"/>
                  </a:lnTo>
                  <a:lnTo>
                    <a:pt x="309492" y="211260"/>
                  </a:lnTo>
                  <a:lnTo>
                    <a:pt x="312301" y="202590"/>
                  </a:lnTo>
                  <a:lnTo>
                    <a:pt x="283286" y="202590"/>
                  </a:lnTo>
                  <a:lnTo>
                    <a:pt x="282219" y="202057"/>
                  </a:lnTo>
                  <a:lnTo>
                    <a:pt x="281419" y="201523"/>
                  </a:lnTo>
                  <a:lnTo>
                    <a:pt x="280352" y="200710"/>
                  </a:lnTo>
                  <a:lnTo>
                    <a:pt x="279819" y="199644"/>
                  </a:lnTo>
                  <a:lnTo>
                    <a:pt x="279552" y="198297"/>
                  </a:lnTo>
                  <a:lnTo>
                    <a:pt x="269430" y="192392"/>
                  </a:lnTo>
                  <a:lnTo>
                    <a:pt x="268630" y="191858"/>
                  </a:lnTo>
                  <a:lnTo>
                    <a:pt x="268363" y="190779"/>
                  </a:lnTo>
                  <a:lnTo>
                    <a:pt x="268897" y="189699"/>
                  </a:lnTo>
                  <a:lnTo>
                    <a:pt x="269430" y="188899"/>
                  </a:lnTo>
                  <a:lnTo>
                    <a:pt x="270497" y="188633"/>
                  </a:lnTo>
                  <a:lnTo>
                    <a:pt x="293404" y="188633"/>
                  </a:lnTo>
                  <a:lnTo>
                    <a:pt x="300875" y="184061"/>
                  </a:lnTo>
                  <a:lnTo>
                    <a:pt x="301675" y="183527"/>
                  </a:lnTo>
                  <a:lnTo>
                    <a:pt x="310430" y="183527"/>
                  </a:lnTo>
                  <a:lnTo>
                    <a:pt x="309524" y="181546"/>
                  </a:lnTo>
                  <a:lnTo>
                    <a:pt x="304165" y="176149"/>
                  </a:lnTo>
                  <a:lnTo>
                    <a:pt x="298551" y="171284"/>
                  </a:lnTo>
                  <a:lnTo>
                    <a:pt x="291592" y="168033"/>
                  </a:lnTo>
                  <a:close/>
                </a:path>
                <a:path w="568325" h="396239">
                  <a:moveTo>
                    <a:pt x="310430" y="183527"/>
                  </a:moveTo>
                  <a:lnTo>
                    <a:pt x="302742" y="183527"/>
                  </a:lnTo>
                  <a:lnTo>
                    <a:pt x="303542" y="184327"/>
                  </a:lnTo>
                  <a:lnTo>
                    <a:pt x="304076" y="185140"/>
                  </a:lnTo>
                  <a:lnTo>
                    <a:pt x="304076" y="186207"/>
                  </a:lnTo>
                  <a:lnTo>
                    <a:pt x="303276" y="187020"/>
                  </a:lnTo>
                  <a:lnTo>
                    <a:pt x="288886" y="197764"/>
                  </a:lnTo>
                  <a:lnTo>
                    <a:pt x="288886" y="199377"/>
                  </a:lnTo>
                  <a:lnTo>
                    <a:pt x="288086" y="200710"/>
                  </a:lnTo>
                  <a:lnTo>
                    <a:pt x="287020" y="201523"/>
                  </a:lnTo>
                  <a:lnTo>
                    <a:pt x="285419" y="202590"/>
                  </a:lnTo>
                  <a:lnTo>
                    <a:pt x="312301" y="202590"/>
                  </a:lnTo>
                  <a:lnTo>
                    <a:pt x="312724" y="201282"/>
                  </a:lnTo>
                  <a:lnTo>
                    <a:pt x="312991" y="199936"/>
                  </a:lnTo>
                  <a:lnTo>
                    <a:pt x="312886" y="188899"/>
                  </a:lnTo>
                  <a:lnTo>
                    <a:pt x="310430" y="183527"/>
                  </a:lnTo>
                  <a:close/>
                </a:path>
                <a:path w="568325" h="396239">
                  <a:moveTo>
                    <a:pt x="293404" y="188633"/>
                  </a:moveTo>
                  <a:lnTo>
                    <a:pt x="270497" y="188633"/>
                  </a:lnTo>
                  <a:lnTo>
                    <a:pt x="271297" y="189166"/>
                  </a:lnTo>
                  <a:lnTo>
                    <a:pt x="281952" y="193459"/>
                  </a:lnTo>
                  <a:lnTo>
                    <a:pt x="283552" y="192925"/>
                  </a:lnTo>
                  <a:lnTo>
                    <a:pt x="286389" y="192925"/>
                  </a:lnTo>
                  <a:lnTo>
                    <a:pt x="293404" y="188633"/>
                  </a:lnTo>
                  <a:close/>
                </a:path>
                <a:path w="568325" h="396239">
                  <a:moveTo>
                    <a:pt x="286389" y="192925"/>
                  </a:moveTo>
                  <a:lnTo>
                    <a:pt x="284886" y="192925"/>
                  </a:lnTo>
                  <a:lnTo>
                    <a:pt x="285419" y="193192"/>
                  </a:lnTo>
                  <a:lnTo>
                    <a:pt x="285953" y="193192"/>
                  </a:lnTo>
                  <a:lnTo>
                    <a:pt x="286389" y="192925"/>
                  </a:lnTo>
                  <a:close/>
                </a:path>
                <a:path w="568325" h="396239">
                  <a:moveTo>
                    <a:pt x="479298" y="129311"/>
                  </a:moveTo>
                  <a:lnTo>
                    <a:pt x="352272" y="129311"/>
                  </a:lnTo>
                  <a:lnTo>
                    <a:pt x="442048" y="199199"/>
                  </a:lnTo>
                  <a:lnTo>
                    <a:pt x="442849" y="199466"/>
                  </a:lnTo>
                  <a:lnTo>
                    <a:pt x="443382" y="200266"/>
                  </a:lnTo>
                  <a:lnTo>
                    <a:pt x="443649" y="200812"/>
                  </a:lnTo>
                  <a:lnTo>
                    <a:pt x="565861" y="200812"/>
                  </a:lnTo>
                  <a:lnTo>
                    <a:pt x="568274" y="193573"/>
                  </a:lnTo>
                  <a:lnTo>
                    <a:pt x="563714" y="190093"/>
                  </a:lnTo>
                  <a:lnTo>
                    <a:pt x="479298" y="129311"/>
                  </a:lnTo>
                  <a:close/>
                </a:path>
                <a:path w="568325" h="396239">
                  <a:moveTo>
                    <a:pt x="215404" y="129311"/>
                  </a:moveTo>
                  <a:lnTo>
                    <a:pt x="88734" y="129311"/>
                  </a:lnTo>
                  <a:lnTo>
                    <a:pt x="0" y="193573"/>
                  </a:lnTo>
                  <a:lnTo>
                    <a:pt x="2413" y="200812"/>
                  </a:lnTo>
                  <a:lnTo>
                    <a:pt x="124269" y="200812"/>
                  </a:lnTo>
                  <a:lnTo>
                    <a:pt x="124536" y="200266"/>
                  </a:lnTo>
                  <a:lnTo>
                    <a:pt x="125082" y="199466"/>
                  </a:lnTo>
                  <a:lnTo>
                    <a:pt x="125882" y="199199"/>
                  </a:lnTo>
                  <a:lnTo>
                    <a:pt x="215404" y="129311"/>
                  </a:lnTo>
                  <a:close/>
                </a:path>
                <a:path w="568325" h="396239">
                  <a:moveTo>
                    <a:pt x="360387" y="0"/>
                  </a:moveTo>
                  <a:lnTo>
                    <a:pt x="278422" y="0"/>
                  </a:lnTo>
                  <a:lnTo>
                    <a:pt x="277888" y="812"/>
                  </a:lnTo>
                  <a:lnTo>
                    <a:pt x="277888" y="81635"/>
                  </a:lnTo>
                  <a:lnTo>
                    <a:pt x="280835" y="79222"/>
                  </a:lnTo>
                  <a:lnTo>
                    <a:pt x="282714" y="77622"/>
                  </a:lnTo>
                  <a:lnTo>
                    <a:pt x="289674" y="77622"/>
                  </a:lnTo>
                  <a:lnTo>
                    <a:pt x="289674" y="44437"/>
                  </a:lnTo>
                  <a:lnTo>
                    <a:pt x="290207" y="43903"/>
                  </a:lnTo>
                  <a:lnTo>
                    <a:pt x="360387" y="43903"/>
                  </a:lnTo>
                  <a:lnTo>
                    <a:pt x="361200" y="42291"/>
                  </a:lnTo>
                  <a:lnTo>
                    <a:pt x="341376" y="22491"/>
                  </a:lnTo>
                  <a:lnTo>
                    <a:pt x="341376" y="21412"/>
                  </a:lnTo>
                  <a:lnTo>
                    <a:pt x="361200" y="1612"/>
                  </a:lnTo>
                  <a:lnTo>
                    <a:pt x="360387" y="0"/>
                  </a:lnTo>
                  <a:close/>
                </a:path>
                <a:path w="568325" h="396239">
                  <a:moveTo>
                    <a:pt x="289674" y="77622"/>
                  </a:moveTo>
                  <a:lnTo>
                    <a:pt x="285927" y="77622"/>
                  </a:lnTo>
                  <a:lnTo>
                    <a:pt x="287794" y="79222"/>
                  </a:lnTo>
                  <a:lnTo>
                    <a:pt x="289674" y="80568"/>
                  </a:lnTo>
                  <a:lnTo>
                    <a:pt x="289674" y="77622"/>
                  </a:lnTo>
                  <a:close/>
                </a:path>
              </a:pathLst>
            </a:custGeom>
            <a:solidFill>
              <a:srgbClr val="F10F0E"/>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pic>
        <p:nvPicPr>
          <p:cNvPr id="28" name="Bildobjekt 27" descr="En bild som visar Teckensnitt&#10;&#10;Automatiskt genererad beskrivning">
            <a:extLst>
              <a:ext uri="{FF2B5EF4-FFF2-40B4-BE49-F238E27FC236}">
                <a16:creationId xmlns:a16="http://schemas.microsoft.com/office/drawing/2014/main" id="{10501971-2AB2-0D67-DE19-E974EE3A830C}"/>
              </a:ext>
            </a:extLst>
          </p:cNvPr>
          <p:cNvPicPr>
            <a:picLocks noChangeAspect="1"/>
          </p:cNvPicPr>
          <p:nvPr/>
        </p:nvPicPr>
        <p:blipFill>
          <a:blip r:embed="rId4"/>
          <a:srcRect l="3226" t="3719" r="4839" b="9234"/>
          <a:stretch/>
        </p:blipFill>
        <p:spPr>
          <a:xfrm>
            <a:off x="9574957" y="3679183"/>
            <a:ext cx="2066861" cy="1907687"/>
          </a:xfrm>
          <a:prstGeom prst="rect">
            <a:avLst/>
          </a:prstGeom>
        </p:spPr>
      </p:pic>
      <p:grpSp>
        <p:nvGrpSpPr>
          <p:cNvPr id="29" name="Grupp 28">
            <a:extLst>
              <a:ext uri="{FF2B5EF4-FFF2-40B4-BE49-F238E27FC236}">
                <a16:creationId xmlns:a16="http://schemas.microsoft.com/office/drawing/2014/main" id="{2D2D1CB2-095B-858E-A689-299CBDE26E36}"/>
              </a:ext>
            </a:extLst>
          </p:cNvPr>
          <p:cNvGrpSpPr/>
          <p:nvPr/>
        </p:nvGrpSpPr>
        <p:grpSpPr>
          <a:xfrm>
            <a:off x="9123459" y="279701"/>
            <a:ext cx="2845851" cy="2292978"/>
            <a:chOff x="5713814" y="334157"/>
            <a:chExt cx="3808434" cy="3808434"/>
          </a:xfrm>
          <a:solidFill>
            <a:schemeClr val="accent1"/>
          </a:solidFill>
        </p:grpSpPr>
        <p:sp>
          <p:nvSpPr>
            <p:cNvPr id="30" name="Ellips 29">
              <a:extLst>
                <a:ext uri="{FF2B5EF4-FFF2-40B4-BE49-F238E27FC236}">
                  <a16:creationId xmlns:a16="http://schemas.microsoft.com/office/drawing/2014/main" id="{D8BE2AA1-8CCC-2E6F-065B-4DFD13C5423A}"/>
                </a:ext>
              </a:extLst>
            </p:cNvPr>
            <p:cNvSpPr/>
            <p:nvPr/>
          </p:nvSpPr>
          <p:spPr>
            <a:xfrm>
              <a:off x="5713814" y="334157"/>
              <a:ext cx="3808434" cy="3808434"/>
            </a:xfrm>
            <a:prstGeom prst="ellipse">
              <a:avLst/>
            </a:prstGeom>
            <a:grp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a:lstStyle/>
            <a:p>
              <a:endParaRPr lang="sv-SE"/>
            </a:p>
          </p:txBody>
        </p:sp>
        <p:sp>
          <p:nvSpPr>
            <p:cNvPr id="31" name="Ellips 4">
              <a:extLst>
                <a:ext uri="{FF2B5EF4-FFF2-40B4-BE49-F238E27FC236}">
                  <a16:creationId xmlns:a16="http://schemas.microsoft.com/office/drawing/2014/main" id="{C3B9BE68-6F4E-1FCE-41DD-41DE61D86BA7}"/>
                </a:ext>
              </a:extLst>
            </p:cNvPr>
            <p:cNvSpPr txBox="1"/>
            <p:nvPr/>
          </p:nvSpPr>
          <p:spPr>
            <a:xfrm>
              <a:off x="6271546" y="891889"/>
              <a:ext cx="2692970" cy="269297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b="0" i="0" kern="1200"/>
                <a:t>Ni </a:t>
              </a:r>
              <a:r>
                <a:rPr lang="en-US" b="0" i="0" kern="1200" err="1"/>
                <a:t>behöver</a:t>
              </a:r>
              <a:r>
                <a:rPr lang="en-US" b="0" i="0" kern="1200"/>
                <a:t>: </a:t>
              </a:r>
            </a:p>
            <a:p>
              <a:pPr marL="0" lvl="0" indent="0" algn="ctr" defTabSz="1422400">
                <a:lnSpc>
                  <a:spcPct val="90000"/>
                </a:lnSpc>
                <a:spcBef>
                  <a:spcPct val="0"/>
                </a:spcBef>
                <a:spcAft>
                  <a:spcPct val="35000"/>
                </a:spcAft>
                <a:buNone/>
              </a:pPr>
              <a:r>
                <a:rPr lang="en-US" b="0" i="0" kern="1200" err="1"/>
                <a:t>Stort</a:t>
              </a:r>
              <a:r>
                <a:rPr lang="en-US" b="0" i="0" kern="1200"/>
                <a:t> </a:t>
              </a:r>
              <a:r>
                <a:rPr lang="en-US" b="0" i="0" kern="1200" err="1"/>
                <a:t>papper</a:t>
              </a:r>
              <a:r>
                <a:rPr lang="en-US" b="0" i="0" kern="1200"/>
                <a:t>, </a:t>
              </a:r>
              <a:r>
                <a:rPr lang="en-US" b="0" i="0" kern="1200" err="1"/>
                <a:t>pennor</a:t>
              </a:r>
              <a:r>
                <a:rPr lang="en-US" b="0" i="0" kern="1200"/>
                <a:t>, </a:t>
              </a:r>
              <a:r>
                <a:rPr lang="en-US" b="0" i="0" kern="1200" err="1"/>
                <a:t>postit-lappar</a:t>
              </a:r>
              <a:r>
                <a:rPr lang="en-US" b="0" i="0" kern="1200"/>
                <a:t> </a:t>
              </a:r>
            </a:p>
            <a:p>
              <a:pPr marL="0" lvl="0" indent="0" algn="ctr" defTabSz="1422400">
                <a:lnSpc>
                  <a:spcPct val="90000"/>
                </a:lnSpc>
                <a:spcBef>
                  <a:spcPct val="0"/>
                </a:spcBef>
                <a:spcAft>
                  <a:spcPct val="35000"/>
                </a:spcAft>
                <a:buNone/>
              </a:pPr>
              <a:endParaRPr lang="en-US" kern="1200"/>
            </a:p>
          </p:txBody>
        </p:sp>
      </p:grpSp>
      <p:sp>
        <p:nvSpPr>
          <p:cNvPr id="34" name="textruta 33">
            <a:extLst>
              <a:ext uri="{FF2B5EF4-FFF2-40B4-BE49-F238E27FC236}">
                <a16:creationId xmlns:a16="http://schemas.microsoft.com/office/drawing/2014/main" id="{5224B4B9-2CCC-FEAC-2D33-A1E2B22E8CBE}"/>
              </a:ext>
            </a:extLst>
          </p:cNvPr>
          <p:cNvSpPr txBox="1"/>
          <p:nvPr/>
        </p:nvSpPr>
        <p:spPr>
          <a:xfrm>
            <a:off x="846864" y="99754"/>
            <a:ext cx="10705681" cy="1077218"/>
          </a:xfrm>
          <a:prstGeom prst="rect">
            <a:avLst/>
          </a:prstGeom>
          <a:noFill/>
        </p:spPr>
        <p:txBody>
          <a:bodyPr wrap="square" rtlCol="0">
            <a:spAutoFit/>
          </a:bodyPr>
          <a:lstStyle/>
          <a:p>
            <a:pPr algn="l"/>
            <a:r>
              <a:rPr lang="sv-SE" sz="4000">
                <a:latin typeface="+mj-lt"/>
              </a:rPr>
              <a:t>Gruppövning 2</a:t>
            </a:r>
            <a:br>
              <a:rPr lang="sv-SE"/>
            </a:br>
            <a:r>
              <a:rPr lang="sv-SE" sz="2400">
                <a:latin typeface="+mj-lt"/>
              </a:rPr>
              <a:t>Spana inåt </a:t>
            </a:r>
            <a:endParaRPr lang="sv-SE">
              <a:solidFill>
                <a:schemeClr val="bg1"/>
              </a:solidFill>
              <a:latin typeface="+mj-lt"/>
            </a:endParaRPr>
          </a:p>
        </p:txBody>
      </p:sp>
      <p:sp>
        <p:nvSpPr>
          <p:cNvPr id="35" name="textruta 34">
            <a:extLst>
              <a:ext uri="{FF2B5EF4-FFF2-40B4-BE49-F238E27FC236}">
                <a16:creationId xmlns:a16="http://schemas.microsoft.com/office/drawing/2014/main" id="{70B9912B-EBB8-263A-A5F2-480C2CEBB89A}"/>
              </a:ext>
            </a:extLst>
          </p:cNvPr>
          <p:cNvSpPr txBox="1"/>
          <p:nvPr/>
        </p:nvSpPr>
        <p:spPr>
          <a:xfrm>
            <a:off x="575452" y="1266492"/>
            <a:ext cx="8548008" cy="4093428"/>
          </a:xfrm>
          <a:prstGeom prst="rect">
            <a:avLst/>
          </a:prstGeom>
          <a:noFill/>
        </p:spPr>
        <p:txBody>
          <a:bodyPr wrap="square" rtlCol="0">
            <a:spAutoFit/>
          </a:bodyPr>
          <a:lstStyle/>
          <a:p>
            <a:pPr marL="285750" indent="-285750" algn="l">
              <a:buFont typeface="Arial" panose="020B0604020202020204" pitchFamily="34" charset="0"/>
              <a:buChar char="•"/>
            </a:pPr>
            <a:r>
              <a:rPr lang="sv-SE" sz="1600"/>
              <a:t>Uppskattad tid för övning </a:t>
            </a:r>
            <a:r>
              <a:rPr lang="sv-SE" sz="1600" i="1"/>
              <a:t>40 minuter</a:t>
            </a:r>
          </a:p>
          <a:p>
            <a:pPr marL="285750" indent="-285750" algn="l">
              <a:buFont typeface="Arial" panose="020B0604020202020204" pitchFamily="34" charset="0"/>
              <a:buChar char="•"/>
            </a:pPr>
            <a:r>
              <a:rPr lang="sv-SE" sz="1600"/>
              <a:t>Syfte med övningen: Att kartlägga vår egen verksamhet och kopplingen till Barnrättsagendan samt identifiera våra samarbetspartners</a:t>
            </a:r>
          </a:p>
          <a:p>
            <a:pPr marL="285750" indent="-285750">
              <a:buFont typeface="Arial" panose="020B0604020202020204" pitchFamily="34" charset="0"/>
              <a:buChar char="•"/>
            </a:pPr>
            <a:r>
              <a:rPr lang="sv-SE" sz="1600"/>
              <a:t>Tips! Fastna inte i detaljer om vad som ska hamna under vilket mål utan tänk helhet. </a:t>
            </a:r>
            <a:br>
              <a:rPr lang="sv-SE" sz="1600"/>
            </a:br>
            <a:r>
              <a:rPr lang="sv-SE" sz="1600"/>
              <a:t>Se exempel på nästa sida</a:t>
            </a:r>
            <a:endParaRPr lang="sv-SE" sz="1600">
              <a:solidFill>
                <a:schemeClr val="bg1"/>
              </a:solidFill>
              <a:highlight>
                <a:srgbClr val="FFFF00"/>
              </a:highlight>
            </a:endParaRPr>
          </a:p>
          <a:p>
            <a:pPr algn="l"/>
            <a:endParaRPr lang="sv-SE" sz="1800"/>
          </a:p>
          <a:p>
            <a:pPr marL="285750" indent="-285750" algn="l">
              <a:buFont typeface="Wingdings" panose="05000000000000000000" pitchFamily="2" charset="2"/>
              <a:buChar char="Ø"/>
            </a:pPr>
            <a:endParaRPr lang="sv-SE" sz="1800"/>
          </a:p>
          <a:p>
            <a:pPr marL="285750" indent="-285750" algn="l">
              <a:buFont typeface="Wingdings" panose="05000000000000000000" pitchFamily="2" charset="2"/>
              <a:buChar char="Ø"/>
            </a:pPr>
            <a:r>
              <a:rPr lang="sv-SE" sz="1800"/>
              <a:t>Skriv de fyra inriktningarna på ett stort papper och skriv det ni gör på post it och sätt  under den eller de inriktningar ni tycker att den passar. Fota gärna pappret så ni kan ha det med er i kommande planering.</a:t>
            </a:r>
          </a:p>
          <a:p>
            <a:pPr marL="742950" lvl="1" indent="-285750">
              <a:buFont typeface="Arial" panose="020B0604020202020204" pitchFamily="34" charset="0"/>
              <a:buChar char="•"/>
            </a:pPr>
            <a:r>
              <a:rPr lang="sv-SE" i="1"/>
              <a:t>Vad gör vi för verksamhet idag som kan kopplas till Barnrättagendans fyra inriktningar</a:t>
            </a:r>
            <a:r>
              <a:rPr lang="sv-SE"/>
              <a:t>? </a:t>
            </a:r>
          </a:p>
          <a:p>
            <a:pPr marL="742950" lvl="1" indent="-285750">
              <a:buFont typeface="Arial" panose="020B0604020202020204" pitchFamily="34" charset="0"/>
              <a:buChar char="•"/>
            </a:pPr>
            <a:r>
              <a:rPr lang="sv-SE" i="1"/>
              <a:t>Vilka partners samarbetar vi redan med?</a:t>
            </a:r>
          </a:p>
          <a:p>
            <a:pPr marL="742950" lvl="1" indent="-285750">
              <a:buFont typeface="Arial" panose="020B0604020202020204" pitchFamily="34" charset="0"/>
              <a:buChar char="•"/>
            </a:pPr>
            <a:r>
              <a:rPr lang="sv-SE" i="1"/>
              <a:t>Skriv ner idéer som kommer upp och som har att göra med kommande verksamhetsplanering</a:t>
            </a:r>
          </a:p>
        </p:txBody>
      </p:sp>
      <p:sp>
        <p:nvSpPr>
          <p:cNvPr id="3" name="Rektangel 2">
            <a:extLst>
              <a:ext uri="{FF2B5EF4-FFF2-40B4-BE49-F238E27FC236}">
                <a16:creationId xmlns:a16="http://schemas.microsoft.com/office/drawing/2014/main" id="{6B368206-A31B-68F7-13EE-587E7FC52601}"/>
              </a:ext>
            </a:extLst>
          </p:cNvPr>
          <p:cNvSpPr/>
          <p:nvPr/>
        </p:nvSpPr>
        <p:spPr>
          <a:xfrm>
            <a:off x="639455" y="1186409"/>
            <a:ext cx="8227198" cy="138627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44932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3E976-D6AC-73BB-282C-088FC2E13A03}"/>
            </a:ext>
          </a:extLst>
        </p:cNvPr>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A1AD4094-5A1C-07AF-EA4B-E8381E7AD943}"/>
              </a:ext>
            </a:extLst>
          </p:cNvPr>
          <p:cNvSpPr>
            <a:spLocks noGrp="1"/>
          </p:cNvSpPr>
          <p:nvPr>
            <p:ph type="sldNum" sz="quarter" idx="12"/>
          </p:nvPr>
        </p:nvSpPr>
        <p:spPr/>
        <p:txBody>
          <a:bodyPr/>
          <a:lstStyle/>
          <a:p>
            <a:fld id="{BF413B3B-BFB3-42E3-B409-FAAF558C2ACC}" type="slidenum">
              <a:rPr lang="en-UK" smtClean="0"/>
              <a:pPr/>
              <a:t>11</a:t>
            </a:fld>
            <a:endParaRPr lang="en-UK"/>
          </a:p>
        </p:txBody>
      </p:sp>
      <p:sp>
        <p:nvSpPr>
          <p:cNvPr id="6" name="Platshållare för innehåll 5">
            <a:extLst>
              <a:ext uri="{FF2B5EF4-FFF2-40B4-BE49-F238E27FC236}">
                <a16:creationId xmlns:a16="http://schemas.microsoft.com/office/drawing/2014/main" id="{E1B7D470-881C-C43B-4CBE-DE736EEADBE5}"/>
              </a:ext>
            </a:extLst>
          </p:cNvPr>
          <p:cNvSpPr txBox="1">
            <a:spLocks noGrp="1"/>
          </p:cNvSpPr>
          <p:nvPr>
            <p:ph idx="1"/>
          </p:nvPr>
        </p:nvSpPr>
        <p:spPr>
          <a:xfrm>
            <a:off x="721940" y="2425511"/>
            <a:ext cx="9523412" cy="1290097"/>
          </a:xfrm>
          <a:prstGeom prst="rect">
            <a:avLst/>
          </a:prstGeom>
          <a:noFill/>
        </p:spPr>
        <p:txBody>
          <a:bodyPr wrap="square" rtlCol="0">
            <a:spAutoFit/>
          </a:bodyPr>
          <a:lstStyle/>
          <a:p>
            <a:pPr>
              <a:lnSpc>
                <a:spcPts val="2000"/>
              </a:lnSpc>
            </a:pPr>
            <a:r>
              <a:rPr lang="sv-SE" sz="1600"/>
              <a:t>	</a:t>
            </a:r>
          </a:p>
          <a:p>
            <a:pPr>
              <a:lnSpc>
                <a:spcPts val="2000"/>
              </a:lnSpc>
            </a:pPr>
            <a:endParaRPr lang="sv-SE" sz="1600"/>
          </a:p>
          <a:p>
            <a:pPr>
              <a:lnSpc>
                <a:spcPts val="2100"/>
              </a:lnSpc>
            </a:pPr>
            <a:r>
              <a:rPr lang="sv-SE" sz="1600"/>
              <a:t>	</a:t>
            </a:r>
          </a:p>
          <a:p>
            <a:pPr algn="l"/>
            <a:endParaRPr lang="sv-SE">
              <a:solidFill>
                <a:schemeClr val="bg1"/>
              </a:solidFill>
            </a:endParaRPr>
          </a:p>
        </p:txBody>
      </p:sp>
      <p:sp>
        <p:nvSpPr>
          <p:cNvPr id="7" name="textruta 6">
            <a:extLst>
              <a:ext uri="{FF2B5EF4-FFF2-40B4-BE49-F238E27FC236}">
                <a16:creationId xmlns:a16="http://schemas.microsoft.com/office/drawing/2014/main" id="{839E7FB7-0020-8765-8932-9AA1C636E5FD}"/>
              </a:ext>
            </a:extLst>
          </p:cNvPr>
          <p:cNvSpPr txBox="1"/>
          <p:nvPr/>
        </p:nvSpPr>
        <p:spPr>
          <a:xfrm>
            <a:off x="1148550" y="1265460"/>
            <a:ext cx="766555" cy="523220"/>
          </a:xfrm>
          <a:prstGeom prst="rect">
            <a:avLst/>
          </a:prstGeom>
          <a:noFill/>
        </p:spPr>
        <p:txBody>
          <a:bodyPr wrap="square" rtlCol="0">
            <a:spAutoFit/>
          </a:bodyPr>
          <a:lstStyle/>
          <a:p>
            <a:pPr algn="ctr"/>
            <a:r>
              <a:rPr lang="sv-SE" sz="1400" b="1">
                <a:solidFill>
                  <a:schemeClr val="accent1"/>
                </a:solidFill>
              </a:rPr>
              <a:t>Att må </a:t>
            </a:r>
          </a:p>
          <a:p>
            <a:pPr algn="ctr"/>
            <a:r>
              <a:rPr lang="sv-SE" sz="1400" b="1">
                <a:solidFill>
                  <a:schemeClr val="accent1"/>
                </a:solidFill>
              </a:rPr>
              <a:t>bra</a:t>
            </a:r>
          </a:p>
        </p:txBody>
      </p:sp>
      <p:sp>
        <p:nvSpPr>
          <p:cNvPr id="8" name="textruta 7">
            <a:extLst>
              <a:ext uri="{FF2B5EF4-FFF2-40B4-BE49-F238E27FC236}">
                <a16:creationId xmlns:a16="http://schemas.microsoft.com/office/drawing/2014/main" id="{2844DE87-2DEF-F6FF-3196-681FE872458A}"/>
              </a:ext>
            </a:extLst>
          </p:cNvPr>
          <p:cNvSpPr txBox="1"/>
          <p:nvPr/>
        </p:nvSpPr>
        <p:spPr>
          <a:xfrm>
            <a:off x="9291569" y="1118782"/>
            <a:ext cx="1549316" cy="523220"/>
          </a:xfrm>
          <a:prstGeom prst="rect">
            <a:avLst/>
          </a:prstGeom>
          <a:noFill/>
        </p:spPr>
        <p:txBody>
          <a:bodyPr wrap="square" rtlCol="0">
            <a:spAutoFit/>
          </a:bodyPr>
          <a:lstStyle/>
          <a:p>
            <a:pPr algn="ctr"/>
            <a:r>
              <a:rPr lang="sv-SE" sz="1400" b="1">
                <a:solidFill>
                  <a:schemeClr val="accent1"/>
                </a:solidFill>
              </a:rPr>
              <a:t>Ett samhälle som gör sitt jobb</a:t>
            </a:r>
          </a:p>
        </p:txBody>
      </p:sp>
      <p:sp>
        <p:nvSpPr>
          <p:cNvPr id="9" name="textruta 8">
            <a:extLst>
              <a:ext uri="{FF2B5EF4-FFF2-40B4-BE49-F238E27FC236}">
                <a16:creationId xmlns:a16="http://schemas.microsoft.com/office/drawing/2014/main" id="{9392A136-D266-029C-A38C-54E6E91F79C8}"/>
              </a:ext>
            </a:extLst>
          </p:cNvPr>
          <p:cNvSpPr txBox="1"/>
          <p:nvPr/>
        </p:nvSpPr>
        <p:spPr>
          <a:xfrm>
            <a:off x="6061793" y="1166600"/>
            <a:ext cx="2068195" cy="523220"/>
          </a:xfrm>
          <a:prstGeom prst="rect">
            <a:avLst/>
          </a:prstGeom>
          <a:noFill/>
        </p:spPr>
        <p:txBody>
          <a:bodyPr wrap="none" rtlCol="0">
            <a:spAutoFit/>
          </a:bodyPr>
          <a:lstStyle/>
          <a:p>
            <a:pPr algn="ctr"/>
            <a:r>
              <a:rPr lang="sv-SE" sz="1400" b="1">
                <a:solidFill>
                  <a:schemeClr val="accent1"/>
                </a:solidFill>
              </a:rPr>
              <a:t>Att växa upp </a:t>
            </a:r>
          </a:p>
          <a:p>
            <a:pPr algn="ctr"/>
            <a:r>
              <a:rPr lang="sv-SE" sz="1400" b="1">
                <a:solidFill>
                  <a:schemeClr val="accent1"/>
                </a:solidFill>
              </a:rPr>
              <a:t>utan alla former av våld</a:t>
            </a:r>
          </a:p>
        </p:txBody>
      </p:sp>
      <p:sp>
        <p:nvSpPr>
          <p:cNvPr id="10" name="textruta 9">
            <a:extLst>
              <a:ext uri="{FF2B5EF4-FFF2-40B4-BE49-F238E27FC236}">
                <a16:creationId xmlns:a16="http://schemas.microsoft.com/office/drawing/2014/main" id="{CB05481E-26F4-47CA-E3E0-4E447BEF7445}"/>
              </a:ext>
            </a:extLst>
          </p:cNvPr>
          <p:cNvSpPr txBox="1"/>
          <p:nvPr/>
        </p:nvSpPr>
        <p:spPr>
          <a:xfrm>
            <a:off x="3849093" y="1171862"/>
            <a:ext cx="930063" cy="523220"/>
          </a:xfrm>
          <a:prstGeom prst="rect">
            <a:avLst/>
          </a:prstGeom>
          <a:noFill/>
        </p:spPr>
        <p:txBody>
          <a:bodyPr wrap="square" rtlCol="0">
            <a:spAutoFit/>
          </a:bodyPr>
          <a:lstStyle/>
          <a:p>
            <a:pPr algn="ctr"/>
            <a:r>
              <a:rPr lang="sv-SE" sz="1400" b="1">
                <a:solidFill>
                  <a:schemeClr val="accent1"/>
                </a:solidFill>
              </a:rPr>
              <a:t>Att klara</a:t>
            </a:r>
          </a:p>
          <a:p>
            <a:pPr algn="ctr"/>
            <a:r>
              <a:rPr lang="sv-SE" sz="1400" b="1">
                <a:solidFill>
                  <a:schemeClr val="accent1"/>
                </a:solidFill>
              </a:rPr>
              <a:t>skolan</a:t>
            </a:r>
          </a:p>
        </p:txBody>
      </p:sp>
      <p:grpSp>
        <p:nvGrpSpPr>
          <p:cNvPr id="11" name="object 9">
            <a:extLst>
              <a:ext uri="{FF2B5EF4-FFF2-40B4-BE49-F238E27FC236}">
                <a16:creationId xmlns:a16="http://schemas.microsoft.com/office/drawing/2014/main" id="{D1958513-DE9A-69D2-2113-A175F8A67E1A}"/>
              </a:ext>
            </a:extLst>
          </p:cNvPr>
          <p:cNvGrpSpPr/>
          <p:nvPr/>
        </p:nvGrpSpPr>
        <p:grpSpPr>
          <a:xfrm>
            <a:off x="1148550" y="1888595"/>
            <a:ext cx="955261" cy="508799"/>
            <a:chOff x="5260844" y="2924561"/>
            <a:chExt cx="861313" cy="475994"/>
          </a:xfrm>
        </p:grpSpPr>
        <p:sp>
          <p:nvSpPr>
            <p:cNvPr id="12" name="object 10">
              <a:extLst>
                <a:ext uri="{FF2B5EF4-FFF2-40B4-BE49-F238E27FC236}">
                  <a16:creationId xmlns:a16="http://schemas.microsoft.com/office/drawing/2014/main" id="{193308CF-82B4-3B32-3431-983BDB0F61B0}"/>
                </a:ext>
              </a:extLst>
            </p:cNvPr>
            <p:cNvSpPr/>
            <p:nvPr/>
          </p:nvSpPr>
          <p:spPr>
            <a:xfrm>
              <a:off x="5362959" y="2924561"/>
              <a:ext cx="306705" cy="351155"/>
            </a:xfrm>
            <a:custGeom>
              <a:avLst/>
              <a:gdLst/>
              <a:ahLst/>
              <a:cxnLst/>
              <a:rect l="l" t="t" r="r" b="b"/>
              <a:pathLst>
                <a:path w="306704" h="351154">
                  <a:moveTo>
                    <a:pt x="32334" y="255778"/>
                  </a:moveTo>
                  <a:lnTo>
                    <a:pt x="30907" y="277057"/>
                  </a:lnTo>
                  <a:lnTo>
                    <a:pt x="26692" y="299296"/>
                  </a:lnTo>
                  <a:lnTo>
                    <a:pt x="17214" y="317298"/>
                  </a:lnTo>
                  <a:lnTo>
                    <a:pt x="0" y="325869"/>
                  </a:lnTo>
                  <a:lnTo>
                    <a:pt x="20091" y="341538"/>
                  </a:lnTo>
                  <a:lnTo>
                    <a:pt x="38428" y="349076"/>
                  </a:lnTo>
                  <a:lnTo>
                    <a:pt x="54001" y="350945"/>
                  </a:lnTo>
                  <a:lnTo>
                    <a:pt x="65798" y="349605"/>
                  </a:lnTo>
                  <a:lnTo>
                    <a:pt x="65798" y="324739"/>
                  </a:lnTo>
                  <a:lnTo>
                    <a:pt x="61517" y="318006"/>
                  </a:lnTo>
                  <a:lnTo>
                    <a:pt x="56224" y="308413"/>
                  </a:lnTo>
                  <a:lnTo>
                    <a:pt x="49762" y="295324"/>
                  </a:lnTo>
                  <a:lnTo>
                    <a:pt x="41973" y="278104"/>
                  </a:lnTo>
                  <a:lnTo>
                    <a:pt x="35166" y="262267"/>
                  </a:lnTo>
                  <a:lnTo>
                    <a:pt x="32334" y="255778"/>
                  </a:lnTo>
                  <a:close/>
                </a:path>
                <a:path w="306704" h="351154">
                  <a:moveTo>
                    <a:pt x="283431" y="109093"/>
                  </a:moveTo>
                  <a:lnTo>
                    <a:pt x="79692" y="109093"/>
                  </a:lnTo>
                  <a:lnTo>
                    <a:pt x="80263" y="109372"/>
                  </a:lnTo>
                  <a:lnTo>
                    <a:pt x="257251" y="202641"/>
                  </a:lnTo>
                  <a:lnTo>
                    <a:pt x="257530" y="202920"/>
                  </a:lnTo>
                  <a:lnTo>
                    <a:pt x="267182" y="202920"/>
                  </a:lnTo>
                  <a:lnTo>
                    <a:pt x="267741" y="202641"/>
                  </a:lnTo>
                  <a:lnTo>
                    <a:pt x="268033" y="202361"/>
                  </a:lnTo>
                  <a:lnTo>
                    <a:pt x="280225" y="188506"/>
                  </a:lnTo>
                  <a:lnTo>
                    <a:pt x="282498" y="182003"/>
                  </a:lnTo>
                  <a:lnTo>
                    <a:pt x="282778" y="181724"/>
                  </a:lnTo>
                  <a:lnTo>
                    <a:pt x="285686" y="170989"/>
                  </a:lnTo>
                  <a:lnTo>
                    <a:pt x="287105" y="159605"/>
                  </a:lnTo>
                  <a:lnTo>
                    <a:pt x="287502" y="149563"/>
                  </a:lnTo>
                  <a:lnTo>
                    <a:pt x="287604" y="135940"/>
                  </a:lnTo>
                  <a:lnTo>
                    <a:pt x="283431" y="109093"/>
                  </a:lnTo>
                  <a:close/>
                </a:path>
                <a:path w="306704" h="351154">
                  <a:moveTo>
                    <a:pt x="153161" y="0"/>
                  </a:moveTo>
                  <a:lnTo>
                    <a:pt x="109987" y="6920"/>
                  </a:lnTo>
                  <a:lnTo>
                    <a:pt x="72996" y="26198"/>
                  </a:lnTo>
                  <a:lnTo>
                    <a:pt x="44149" y="55610"/>
                  </a:lnTo>
                  <a:lnTo>
                    <a:pt x="25403" y="92932"/>
                  </a:lnTo>
                  <a:lnTo>
                    <a:pt x="18719" y="135940"/>
                  </a:lnTo>
                  <a:lnTo>
                    <a:pt x="19113" y="149563"/>
                  </a:lnTo>
                  <a:lnTo>
                    <a:pt x="20383" y="164377"/>
                  </a:lnTo>
                  <a:lnTo>
                    <a:pt x="22663" y="178822"/>
                  </a:lnTo>
                  <a:lnTo>
                    <a:pt x="26085" y="191338"/>
                  </a:lnTo>
                  <a:lnTo>
                    <a:pt x="26085" y="191617"/>
                  </a:lnTo>
                  <a:lnTo>
                    <a:pt x="34367" y="185559"/>
                  </a:lnTo>
                  <a:lnTo>
                    <a:pt x="42573" y="159605"/>
                  </a:lnTo>
                  <a:lnTo>
                    <a:pt x="55607" y="129138"/>
                  </a:lnTo>
                  <a:lnTo>
                    <a:pt x="78562" y="109093"/>
                  </a:lnTo>
                  <a:lnTo>
                    <a:pt x="283431" y="109093"/>
                  </a:lnTo>
                  <a:lnTo>
                    <a:pt x="280919" y="92932"/>
                  </a:lnTo>
                  <a:lnTo>
                    <a:pt x="262171" y="55610"/>
                  </a:lnTo>
                  <a:lnTo>
                    <a:pt x="233321" y="26198"/>
                  </a:lnTo>
                  <a:lnTo>
                    <a:pt x="196331" y="6920"/>
                  </a:lnTo>
                  <a:lnTo>
                    <a:pt x="153161" y="0"/>
                  </a:lnTo>
                  <a:close/>
                </a:path>
                <a:path w="306704" h="351154">
                  <a:moveTo>
                    <a:pt x="282851" y="181724"/>
                  </a:moveTo>
                  <a:lnTo>
                    <a:pt x="282778" y="182003"/>
                  </a:lnTo>
                  <a:lnTo>
                    <a:pt x="282851" y="181724"/>
                  </a:lnTo>
                  <a:close/>
                </a:path>
                <a:path w="306704" h="351154">
                  <a:moveTo>
                    <a:pt x="273697" y="256336"/>
                  </a:moveTo>
                  <a:lnTo>
                    <a:pt x="270865" y="262839"/>
                  </a:lnTo>
                  <a:lnTo>
                    <a:pt x="267741" y="270471"/>
                  </a:lnTo>
                  <a:lnTo>
                    <a:pt x="264337" y="278104"/>
                  </a:lnTo>
                  <a:lnTo>
                    <a:pt x="256548" y="295324"/>
                  </a:lnTo>
                  <a:lnTo>
                    <a:pt x="250086" y="308413"/>
                  </a:lnTo>
                  <a:lnTo>
                    <a:pt x="244794" y="318006"/>
                  </a:lnTo>
                  <a:lnTo>
                    <a:pt x="240512" y="324739"/>
                  </a:lnTo>
                  <a:lnTo>
                    <a:pt x="240512" y="349605"/>
                  </a:lnTo>
                  <a:lnTo>
                    <a:pt x="252152" y="350986"/>
                  </a:lnTo>
                  <a:lnTo>
                    <a:pt x="267674" y="349186"/>
                  </a:lnTo>
                  <a:lnTo>
                    <a:pt x="286068" y="341661"/>
                  </a:lnTo>
                  <a:lnTo>
                    <a:pt x="306323" y="325869"/>
                  </a:lnTo>
                  <a:lnTo>
                    <a:pt x="289181" y="317387"/>
                  </a:lnTo>
                  <a:lnTo>
                    <a:pt x="279590" y="299580"/>
                  </a:lnTo>
                  <a:lnTo>
                    <a:pt x="275209" y="277534"/>
                  </a:lnTo>
                  <a:lnTo>
                    <a:pt x="273697" y="256336"/>
                  </a:lnTo>
                  <a:close/>
                </a:path>
              </a:pathLst>
            </a:custGeom>
            <a:solidFill>
              <a:srgbClr val="F10F0E"/>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3" name="object 11">
              <a:extLst>
                <a:ext uri="{FF2B5EF4-FFF2-40B4-BE49-F238E27FC236}">
                  <a16:creationId xmlns:a16="http://schemas.microsoft.com/office/drawing/2014/main" id="{B4BA8FFD-2F62-C0A3-9A86-8A8D9FB9C53C}"/>
                </a:ext>
              </a:extLst>
            </p:cNvPr>
            <p:cNvSpPr/>
            <p:nvPr/>
          </p:nvSpPr>
          <p:spPr>
            <a:xfrm>
              <a:off x="5260844" y="3128775"/>
              <a:ext cx="510540" cy="271780"/>
            </a:xfrm>
            <a:custGeom>
              <a:avLst/>
              <a:gdLst/>
              <a:ahLst/>
              <a:cxnLst/>
              <a:rect l="l" t="t" r="r" b="b"/>
              <a:pathLst>
                <a:path w="510539" h="271779">
                  <a:moveTo>
                    <a:pt x="172732" y="154686"/>
                  </a:moveTo>
                  <a:lnTo>
                    <a:pt x="132303" y="157333"/>
                  </a:lnTo>
                  <a:lnTo>
                    <a:pt x="63042" y="173316"/>
                  </a:lnTo>
                  <a:lnTo>
                    <a:pt x="23541" y="215515"/>
                  </a:lnTo>
                  <a:lnTo>
                    <a:pt x="1422" y="262801"/>
                  </a:lnTo>
                  <a:lnTo>
                    <a:pt x="0" y="266750"/>
                  </a:lnTo>
                  <a:lnTo>
                    <a:pt x="2832" y="271272"/>
                  </a:lnTo>
                  <a:lnTo>
                    <a:pt x="507720" y="271272"/>
                  </a:lnTo>
                  <a:lnTo>
                    <a:pt x="510540" y="266750"/>
                  </a:lnTo>
                  <a:lnTo>
                    <a:pt x="509130" y="262801"/>
                  </a:lnTo>
                  <a:lnTo>
                    <a:pt x="500536" y="241989"/>
                  </a:lnTo>
                  <a:lnTo>
                    <a:pt x="489971" y="221310"/>
                  </a:lnTo>
                  <a:lnTo>
                    <a:pt x="254711" y="221310"/>
                  </a:lnTo>
                  <a:lnTo>
                    <a:pt x="253580" y="220738"/>
                  </a:lnTo>
                  <a:lnTo>
                    <a:pt x="237687" y="208119"/>
                  </a:lnTo>
                  <a:lnTo>
                    <a:pt x="223967" y="197032"/>
                  </a:lnTo>
                  <a:lnTo>
                    <a:pt x="172732" y="154686"/>
                  </a:lnTo>
                  <a:close/>
                </a:path>
                <a:path w="510539" h="271779">
                  <a:moveTo>
                    <a:pt x="337820" y="154686"/>
                  </a:moveTo>
                  <a:lnTo>
                    <a:pt x="330155" y="160992"/>
                  </a:lnTo>
                  <a:lnTo>
                    <a:pt x="256971" y="220459"/>
                  </a:lnTo>
                  <a:lnTo>
                    <a:pt x="256120" y="221310"/>
                  </a:lnTo>
                  <a:lnTo>
                    <a:pt x="489971" y="221310"/>
                  </a:lnTo>
                  <a:lnTo>
                    <a:pt x="487011" y="215515"/>
                  </a:lnTo>
                  <a:lnTo>
                    <a:pt x="447509" y="173316"/>
                  </a:lnTo>
                  <a:lnTo>
                    <a:pt x="404956" y="157653"/>
                  </a:lnTo>
                  <a:lnTo>
                    <a:pt x="379603" y="155455"/>
                  </a:lnTo>
                  <a:lnTo>
                    <a:pt x="337820" y="154686"/>
                  </a:lnTo>
                  <a:close/>
                </a:path>
                <a:path w="510539" h="271779">
                  <a:moveTo>
                    <a:pt x="120434" y="0"/>
                  </a:moveTo>
                  <a:lnTo>
                    <a:pt x="120434" y="1409"/>
                  </a:lnTo>
                  <a:lnTo>
                    <a:pt x="122128" y="8310"/>
                  </a:lnTo>
                  <a:lnTo>
                    <a:pt x="125520" y="16405"/>
                  </a:lnTo>
                  <a:lnTo>
                    <a:pt x="131246" y="24551"/>
                  </a:lnTo>
                  <a:lnTo>
                    <a:pt x="139941" y="31610"/>
                  </a:lnTo>
                  <a:lnTo>
                    <a:pt x="147240" y="49671"/>
                  </a:lnTo>
                  <a:lnTo>
                    <a:pt x="157849" y="74342"/>
                  </a:lnTo>
                  <a:lnTo>
                    <a:pt x="169789" y="99215"/>
                  </a:lnTo>
                  <a:lnTo>
                    <a:pt x="180644" y="116865"/>
                  </a:lnTo>
                  <a:lnTo>
                    <a:pt x="180644" y="144526"/>
                  </a:lnTo>
                  <a:lnTo>
                    <a:pt x="182626" y="147345"/>
                  </a:lnTo>
                  <a:lnTo>
                    <a:pt x="183184" y="147916"/>
                  </a:lnTo>
                  <a:lnTo>
                    <a:pt x="186575" y="152425"/>
                  </a:lnTo>
                  <a:lnTo>
                    <a:pt x="193078" y="158076"/>
                  </a:lnTo>
                  <a:lnTo>
                    <a:pt x="193078" y="127304"/>
                  </a:lnTo>
                  <a:lnTo>
                    <a:pt x="216083" y="127304"/>
                  </a:lnTo>
                  <a:lnTo>
                    <a:pt x="183314" y="98035"/>
                  </a:lnTo>
                  <a:lnTo>
                    <a:pt x="160690" y="49378"/>
                  </a:lnTo>
                  <a:lnTo>
                    <a:pt x="150393" y="23710"/>
                  </a:lnTo>
                  <a:lnTo>
                    <a:pt x="149263" y="22580"/>
                  </a:lnTo>
                  <a:lnTo>
                    <a:pt x="147853" y="21729"/>
                  </a:lnTo>
                  <a:lnTo>
                    <a:pt x="140779" y="18338"/>
                  </a:lnTo>
                  <a:lnTo>
                    <a:pt x="136829" y="12128"/>
                  </a:lnTo>
                  <a:lnTo>
                    <a:pt x="134848" y="6769"/>
                  </a:lnTo>
                  <a:lnTo>
                    <a:pt x="120434" y="0"/>
                  </a:lnTo>
                  <a:close/>
                </a:path>
                <a:path w="510539" h="271779">
                  <a:moveTo>
                    <a:pt x="329907" y="127304"/>
                  </a:moveTo>
                  <a:lnTo>
                    <a:pt x="317461" y="127304"/>
                  </a:lnTo>
                  <a:lnTo>
                    <a:pt x="317461" y="158076"/>
                  </a:lnTo>
                  <a:lnTo>
                    <a:pt x="323964" y="152425"/>
                  </a:lnTo>
                  <a:lnTo>
                    <a:pt x="327355" y="147916"/>
                  </a:lnTo>
                  <a:lnTo>
                    <a:pt x="327926" y="147345"/>
                  </a:lnTo>
                  <a:lnTo>
                    <a:pt x="329907" y="144526"/>
                  </a:lnTo>
                  <a:lnTo>
                    <a:pt x="329907" y="127304"/>
                  </a:lnTo>
                  <a:close/>
                </a:path>
                <a:path w="510539" h="271779">
                  <a:moveTo>
                    <a:pt x="216083" y="127304"/>
                  </a:moveTo>
                  <a:lnTo>
                    <a:pt x="193078" y="127304"/>
                  </a:lnTo>
                  <a:lnTo>
                    <a:pt x="207251" y="136705"/>
                  </a:lnTo>
                  <a:lnTo>
                    <a:pt x="223540" y="145548"/>
                  </a:lnTo>
                  <a:lnTo>
                    <a:pt x="240146" y="152115"/>
                  </a:lnTo>
                  <a:lnTo>
                    <a:pt x="255270" y="154686"/>
                  </a:lnTo>
                  <a:lnTo>
                    <a:pt x="270395" y="152115"/>
                  </a:lnTo>
                  <a:lnTo>
                    <a:pt x="287004" y="145548"/>
                  </a:lnTo>
                  <a:lnTo>
                    <a:pt x="293051" y="142265"/>
                  </a:lnTo>
                  <a:lnTo>
                    <a:pt x="255270" y="142265"/>
                  </a:lnTo>
                  <a:lnTo>
                    <a:pt x="239323" y="138829"/>
                  </a:lnTo>
                  <a:lnTo>
                    <a:pt x="221205" y="130443"/>
                  </a:lnTo>
                  <a:lnTo>
                    <a:pt x="216083" y="127304"/>
                  </a:lnTo>
                  <a:close/>
                </a:path>
                <a:path w="510539" h="271779">
                  <a:moveTo>
                    <a:pt x="390118" y="0"/>
                  </a:moveTo>
                  <a:lnTo>
                    <a:pt x="375704" y="6769"/>
                  </a:lnTo>
                  <a:lnTo>
                    <a:pt x="373722" y="12128"/>
                  </a:lnTo>
                  <a:lnTo>
                    <a:pt x="369760" y="18338"/>
                  </a:lnTo>
                  <a:lnTo>
                    <a:pt x="362699" y="21729"/>
                  </a:lnTo>
                  <a:lnTo>
                    <a:pt x="361289" y="22580"/>
                  </a:lnTo>
                  <a:lnTo>
                    <a:pt x="360146" y="23710"/>
                  </a:lnTo>
                  <a:lnTo>
                    <a:pt x="359867" y="25120"/>
                  </a:lnTo>
                  <a:lnTo>
                    <a:pt x="349733" y="49671"/>
                  </a:lnTo>
                  <a:lnTo>
                    <a:pt x="327232" y="98035"/>
                  </a:lnTo>
                  <a:lnTo>
                    <a:pt x="289336" y="130443"/>
                  </a:lnTo>
                  <a:lnTo>
                    <a:pt x="255270" y="142265"/>
                  </a:lnTo>
                  <a:lnTo>
                    <a:pt x="293051" y="142265"/>
                  </a:lnTo>
                  <a:lnTo>
                    <a:pt x="303293" y="136705"/>
                  </a:lnTo>
                  <a:lnTo>
                    <a:pt x="317461" y="127304"/>
                  </a:lnTo>
                  <a:lnTo>
                    <a:pt x="329907" y="127304"/>
                  </a:lnTo>
                  <a:lnTo>
                    <a:pt x="329907" y="116865"/>
                  </a:lnTo>
                  <a:lnTo>
                    <a:pt x="340755" y="99097"/>
                  </a:lnTo>
                  <a:lnTo>
                    <a:pt x="352693" y="74237"/>
                  </a:lnTo>
                  <a:lnTo>
                    <a:pt x="363413" y="49378"/>
                  </a:lnTo>
                  <a:lnTo>
                    <a:pt x="370611" y="31610"/>
                  </a:lnTo>
                  <a:lnTo>
                    <a:pt x="379744" y="24142"/>
                  </a:lnTo>
                  <a:lnTo>
                    <a:pt x="385560" y="15486"/>
                  </a:lnTo>
                  <a:lnTo>
                    <a:pt x="388779" y="7198"/>
                  </a:lnTo>
                  <a:lnTo>
                    <a:pt x="389998" y="1409"/>
                  </a:lnTo>
                  <a:lnTo>
                    <a:pt x="390118" y="0"/>
                  </a:lnTo>
                  <a:close/>
                </a:path>
              </a:pathLst>
            </a:custGeom>
            <a:solidFill>
              <a:srgbClr val="561105"/>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14" name="object 12">
              <a:extLst>
                <a:ext uri="{FF2B5EF4-FFF2-40B4-BE49-F238E27FC236}">
                  <a16:creationId xmlns:a16="http://schemas.microsoft.com/office/drawing/2014/main" id="{D0B3E814-8CC1-8CD9-471B-04B0BFCC21AD}"/>
                </a:ext>
              </a:extLst>
            </p:cNvPr>
            <p:cNvPicPr/>
            <p:nvPr/>
          </p:nvPicPr>
          <p:blipFill>
            <a:blip r:embed="rId2" cstate="print"/>
            <a:stretch>
              <a:fillRect/>
            </a:stretch>
          </p:blipFill>
          <p:spPr>
            <a:xfrm>
              <a:off x="5862827" y="3211065"/>
              <a:ext cx="176784" cy="123444"/>
            </a:xfrm>
            <a:prstGeom prst="rect">
              <a:avLst/>
            </a:prstGeom>
          </p:spPr>
        </p:pic>
        <p:sp>
          <p:nvSpPr>
            <p:cNvPr id="15" name="object 13">
              <a:extLst>
                <a:ext uri="{FF2B5EF4-FFF2-40B4-BE49-F238E27FC236}">
                  <a16:creationId xmlns:a16="http://schemas.microsoft.com/office/drawing/2014/main" id="{647282D8-7D0C-153C-EAFE-FFCB074BB439}"/>
                </a:ext>
              </a:extLst>
            </p:cNvPr>
            <p:cNvSpPr/>
            <p:nvPr/>
          </p:nvSpPr>
          <p:spPr>
            <a:xfrm>
              <a:off x="5780527" y="3080009"/>
              <a:ext cx="341630" cy="315595"/>
            </a:xfrm>
            <a:custGeom>
              <a:avLst/>
              <a:gdLst/>
              <a:ahLst/>
              <a:cxnLst/>
              <a:rect l="l" t="t" r="r" b="b"/>
              <a:pathLst>
                <a:path w="341629" h="315595">
                  <a:moveTo>
                    <a:pt x="74726" y="54952"/>
                  </a:moveTo>
                  <a:lnTo>
                    <a:pt x="74523" y="54952"/>
                  </a:lnTo>
                  <a:lnTo>
                    <a:pt x="46307" y="57555"/>
                  </a:lnTo>
                  <a:lnTo>
                    <a:pt x="22531" y="64933"/>
                  </a:lnTo>
                  <a:lnTo>
                    <a:pt x="6120" y="77386"/>
                  </a:lnTo>
                  <a:lnTo>
                    <a:pt x="0" y="95211"/>
                  </a:lnTo>
                  <a:lnTo>
                    <a:pt x="2096" y="111608"/>
                  </a:lnTo>
                  <a:lnTo>
                    <a:pt x="6740" y="124928"/>
                  </a:lnTo>
                  <a:lnTo>
                    <a:pt x="11465" y="143198"/>
                  </a:lnTo>
                  <a:lnTo>
                    <a:pt x="13804" y="174447"/>
                  </a:lnTo>
                  <a:lnTo>
                    <a:pt x="13804" y="175298"/>
                  </a:lnTo>
                  <a:lnTo>
                    <a:pt x="14859" y="176148"/>
                  </a:lnTo>
                  <a:lnTo>
                    <a:pt x="15709" y="176148"/>
                  </a:lnTo>
                  <a:lnTo>
                    <a:pt x="32409" y="172715"/>
                  </a:lnTo>
                  <a:lnTo>
                    <a:pt x="50104" y="164626"/>
                  </a:lnTo>
                  <a:lnTo>
                    <a:pt x="64137" y="152342"/>
                  </a:lnTo>
                  <a:lnTo>
                    <a:pt x="69850" y="136321"/>
                  </a:lnTo>
                  <a:lnTo>
                    <a:pt x="67332" y="118530"/>
                  </a:lnTo>
                  <a:lnTo>
                    <a:pt x="63084" y="102317"/>
                  </a:lnTo>
                  <a:lnTo>
                    <a:pt x="62059" y="90219"/>
                  </a:lnTo>
                  <a:lnTo>
                    <a:pt x="69215" y="84772"/>
                  </a:lnTo>
                  <a:lnTo>
                    <a:pt x="69690" y="77148"/>
                  </a:lnTo>
                  <a:lnTo>
                    <a:pt x="70780" y="69624"/>
                  </a:lnTo>
                  <a:lnTo>
                    <a:pt x="72465" y="62219"/>
                  </a:lnTo>
                  <a:lnTo>
                    <a:pt x="74726" y="54952"/>
                  </a:lnTo>
                  <a:close/>
                </a:path>
                <a:path w="341629" h="315595">
                  <a:moveTo>
                    <a:pt x="106159" y="245592"/>
                  </a:moveTo>
                  <a:lnTo>
                    <a:pt x="64093" y="254249"/>
                  </a:lnTo>
                  <a:lnTo>
                    <a:pt x="20599" y="305244"/>
                  </a:lnTo>
                  <a:lnTo>
                    <a:pt x="19748" y="313118"/>
                  </a:lnTo>
                  <a:lnTo>
                    <a:pt x="21869" y="315467"/>
                  </a:lnTo>
                  <a:lnTo>
                    <a:pt x="319519" y="315467"/>
                  </a:lnTo>
                  <a:lnTo>
                    <a:pt x="321640" y="313118"/>
                  </a:lnTo>
                  <a:lnTo>
                    <a:pt x="321424" y="310565"/>
                  </a:lnTo>
                  <a:lnTo>
                    <a:pt x="321424" y="310133"/>
                  </a:lnTo>
                  <a:lnTo>
                    <a:pt x="321208" y="309714"/>
                  </a:lnTo>
                  <a:lnTo>
                    <a:pt x="321208" y="309283"/>
                  </a:lnTo>
                  <a:lnTo>
                    <a:pt x="305359" y="276926"/>
                  </a:lnTo>
                  <a:lnTo>
                    <a:pt x="303433" y="275628"/>
                  </a:lnTo>
                  <a:lnTo>
                    <a:pt x="170268" y="275628"/>
                  </a:lnTo>
                  <a:lnTo>
                    <a:pt x="145142" y="272222"/>
                  </a:lnTo>
                  <a:lnTo>
                    <a:pt x="126746" y="264044"/>
                  </a:lnTo>
                  <a:lnTo>
                    <a:pt x="114083" y="254148"/>
                  </a:lnTo>
                  <a:lnTo>
                    <a:pt x="106159" y="245592"/>
                  </a:lnTo>
                  <a:close/>
                </a:path>
                <a:path w="341629" h="315595">
                  <a:moveTo>
                    <a:pt x="233527" y="245592"/>
                  </a:moveTo>
                  <a:lnTo>
                    <a:pt x="225200" y="255589"/>
                  </a:lnTo>
                  <a:lnTo>
                    <a:pt x="212890" y="265325"/>
                  </a:lnTo>
                  <a:lnTo>
                    <a:pt x="195083" y="272703"/>
                  </a:lnTo>
                  <a:lnTo>
                    <a:pt x="170268" y="275628"/>
                  </a:lnTo>
                  <a:lnTo>
                    <a:pt x="303433" y="275628"/>
                  </a:lnTo>
                  <a:lnTo>
                    <a:pt x="276734" y="257630"/>
                  </a:lnTo>
                  <a:lnTo>
                    <a:pt x="248426" y="248237"/>
                  </a:lnTo>
                  <a:lnTo>
                    <a:pt x="233527" y="245592"/>
                  </a:lnTo>
                  <a:close/>
                </a:path>
                <a:path w="341629" h="315595">
                  <a:moveTo>
                    <a:pt x="258705" y="66662"/>
                  </a:moveTo>
                  <a:lnTo>
                    <a:pt x="240118" y="66662"/>
                  </a:lnTo>
                  <a:lnTo>
                    <a:pt x="241388" y="67513"/>
                  </a:lnTo>
                  <a:lnTo>
                    <a:pt x="241861" y="93886"/>
                  </a:lnTo>
                  <a:lnTo>
                    <a:pt x="242133" y="112228"/>
                  </a:lnTo>
                  <a:lnTo>
                    <a:pt x="242239" y="128231"/>
                  </a:lnTo>
                  <a:lnTo>
                    <a:pt x="243090" y="129082"/>
                  </a:lnTo>
                  <a:lnTo>
                    <a:pt x="248818" y="129082"/>
                  </a:lnTo>
                  <a:lnTo>
                    <a:pt x="249669" y="128231"/>
                  </a:lnTo>
                  <a:lnTo>
                    <a:pt x="257517" y="119710"/>
                  </a:lnTo>
                  <a:lnTo>
                    <a:pt x="259219" y="115874"/>
                  </a:lnTo>
                  <a:lnTo>
                    <a:pt x="259219" y="115442"/>
                  </a:lnTo>
                  <a:lnTo>
                    <a:pt x="259356" y="115442"/>
                  </a:lnTo>
                  <a:lnTo>
                    <a:pt x="261487" y="108732"/>
                  </a:lnTo>
                  <a:lnTo>
                    <a:pt x="262537" y="101390"/>
                  </a:lnTo>
                  <a:lnTo>
                    <a:pt x="262789" y="94935"/>
                  </a:lnTo>
                  <a:lnTo>
                    <a:pt x="262826" y="86258"/>
                  </a:lnTo>
                  <a:lnTo>
                    <a:pt x="258705" y="66662"/>
                  </a:lnTo>
                  <a:close/>
                </a:path>
                <a:path w="341629" h="315595">
                  <a:moveTo>
                    <a:pt x="170903" y="0"/>
                  </a:moveTo>
                  <a:lnTo>
                    <a:pt x="134533" y="6798"/>
                  </a:lnTo>
                  <a:lnTo>
                    <a:pt x="105224" y="25317"/>
                  </a:lnTo>
                  <a:lnTo>
                    <a:pt x="85666" y="52742"/>
                  </a:lnTo>
                  <a:lnTo>
                    <a:pt x="78549" y="86258"/>
                  </a:lnTo>
                  <a:lnTo>
                    <a:pt x="78654" y="94935"/>
                  </a:lnTo>
                  <a:lnTo>
                    <a:pt x="79054" y="101973"/>
                  </a:lnTo>
                  <a:lnTo>
                    <a:pt x="80253" y="109509"/>
                  </a:lnTo>
                  <a:lnTo>
                    <a:pt x="82588" y="116725"/>
                  </a:lnTo>
                  <a:lnTo>
                    <a:pt x="88747" y="121831"/>
                  </a:lnTo>
                  <a:lnTo>
                    <a:pt x="90868" y="124815"/>
                  </a:lnTo>
                  <a:lnTo>
                    <a:pt x="91287" y="126517"/>
                  </a:lnTo>
                  <a:lnTo>
                    <a:pt x="92138" y="127380"/>
                  </a:lnTo>
                  <a:lnTo>
                    <a:pt x="92570" y="127380"/>
                  </a:lnTo>
                  <a:lnTo>
                    <a:pt x="95745" y="127800"/>
                  </a:lnTo>
                  <a:lnTo>
                    <a:pt x="96596" y="127800"/>
                  </a:lnTo>
                  <a:lnTo>
                    <a:pt x="97878" y="126949"/>
                  </a:lnTo>
                  <a:lnTo>
                    <a:pt x="97447" y="125666"/>
                  </a:lnTo>
                  <a:lnTo>
                    <a:pt x="97406" y="114533"/>
                  </a:lnTo>
                  <a:lnTo>
                    <a:pt x="99334" y="98086"/>
                  </a:lnTo>
                  <a:lnTo>
                    <a:pt x="105360" y="81637"/>
                  </a:lnTo>
                  <a:lnTo>
                    <a:pt x="117614" y="70497"/>
                  </a:lnTo>
                  <a:lnTo>
                    <a:pt x="118897" y="69646"/>
                  </a:lnTo>
                  <a:lnTo>
                    <a:pt x="231638" y="69646"/>
                  </a:lnTo>
                  <a:lnTo>
                    <a:pt x="238633" y="67513"/>
                  </a:lnTo>
                  <a:lnTo>
                    <a:pt x="240118" y="66662"/>
                  </a:lnTo>
                  <a:lnTo>
                    <a:pt x="258705" y="66662"/>
                  </a:lnTo>
                  <a:lnTo>
                    <a:pt x="255778" y="52742"/>
                  </a:lnTo>
                  <a:lnTo>
                    <a:pt x="236372" y="25317"/>
                  </a:lnTo>
                  <a:lnTo>
                    <a:pt x="207212" y="6798"/>
                  </a:lnTo>
                  <a:lnTo>
                    <a:pt x="170903" y="0"/>
                  </a:lnTo>
                  <a:close/>
                </a:path>
                <a:path w="341629" h="315595">
                  <a:moveTo>
                    <a:pt x="259356" y="115442"/>
                  </a:moveTo>
                  <a:lnTo>
                    <a:pt x="259219" y="115442"/>
                  </a:lnTo>
                  <a:lnTo>
                    <a:pt x="259219" y="115874"/>
                  </a:lnTo>
                  <a:lnTo>
                    <a:pt x="259356" y="115442"/>
                  </a:lnTo>
                  <a:close/>
                </a:path>
                <a:path w="341629" h="315595">
                  <a:moveTo>
                    <a:pt x="231638" y="69646"/>
                  </a:moveTo>
                  <a:lnTo>
                    <a:pt x="118897" y="69646"/>
                  </a:lnTo>
                  <a:lnTo>
                    <a:pt x="120167" y="70929"/>
                  </a:lnTo>
                  <a:lnTo>
                    <a:pt x="119735" y="72199"/>
                  </a:lnTo>
                  <a:lnTo>
                    <a:pt x="118037" y="85015"/>
                  </a:lnTo>
                  <a:lnTo>
                    <a:pt x="117614" y="86258"/>
                  </a:lnTo>
                  <a:lnTo>
                    <a:pt x="118465" y="87121"/>
                  </a:lnTo>
                  <a:lnTo>
                    <a:pt x="119735" y="87121"/>
                  </a:lnTo>
                  <a:lnTo>
                    <a:pt x="142019" y="85015"/>
                  </a:lnTo>
                  <a:lnTo>
                    <a:pt x="177912" y="80832"/>
                  </a:lnTo>
                  <a:lnTo>
                    <a:pt x="214442" y="74891"/>
                  </a:lnTo>
                  <a:lnTo>
                    <a:pt x="231638" y="69646"/>
                  </a:lnTo>
                  <a:close/>
                </a:path>
                <a:path w="341629" h="315595">
                  <a:moveTo>
                    <a:pt x="266865" y="54952"/>
                  </a:moveTo>
                  <a:lnTo>
                    <a:pt x="266649" y="54952"/>
                  </a:lnTo>
                  <a:lnTo>
                    <a:pt x="268917" y="62219"/>
                  </a:lnTo>
                  <a:lnTo>
                    <a:pt x="270606" y="69624"/>
                  </a:lnTo>
                  <a:lnTo>
                    <a:pt x="271698" y="77148"/>
                  </a:lnTo>
                  <a:lnTo>
                    <a:pt x="272173" y="84772"/>
                  </a:lnTo>
                  <a:lnTo>
                    <a:pt x="279328" y="90219"/>
                  </a:lnTo>
                  <a:lnTo>
                    <a:pt x="278304" y="102317"/>
                  </a:lnTo>
                  <a:lnTo>
                    <a:pt x="274056" y="118530"/>
                  </a:lnTo>
                  <a:lnTo>
                    <a:pt x="271538" y="136321"/>
                  </a:lnTo>
                  <a:lnTo>
                    <a:pt x="277249" y="152342"/>
                  </a:lnTo>
                  <a:lnTo>
                    <a:pt x="291277" y="164626"/>
                  </a:lnTo>
                  <a:lnTo>
                    <a:pt x="308968" y="172715"/>
                  </a:lnTo>
                  <a:lnTo>
                    <a:pt x="325666" y="176148"/>
                  </a:lnTo>
                  <a:lnTo>
                    <a:pt x="326517" y="176148"/>
                  </a:lnTo>
                  <a:lnTo>
                    <a:pt x="327583" y="175298"/>
                  </a:lnTo>
                  <a:lnTo>
                    <a:pt x="327583" y="174447"/>
                  </a:lnTo>
                  <a:lnTo>
                    <a:pt x="329915" y="143198"/>
                  </a:lnTo>
                  <a:lnTo>
                    <a:pt x="334637" y="124928"/>
                  </a:lnTo>
                  <a:lnTo>
                    <a:pt x="339279" y="111608"/>
                  </a:lnTo>
                  <a:lnTo>
                    <a:pt x="341376" y="95211"/>
                  </a:lnTo>
                  <a:lnTo>
                    <a:pt x="335255" y="77386"/>
                  </a:lnTo>
                  <a:lnTo>
                    <a:pt x="318846" y="64933"/>
                  </a:lnTo>
                  <a:lnTo>
                    <a:pt x="295073" y="57555"/>
                  </a:lnTo>
                  <a:lnTo>
                    <a:pt x="266865" y="54952"/>
                  </a:lnTo>
                  <a:close/>
                </a:path>
              </a:pathLst>
            </a:custGeom>
            <a:solidFill>
              <a:srgbClr val="F10F0E"/>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grpSp>
        <p:nvGrpSpPr>
          <p:cNvPr id="16" name="object 14">
            <a:extLst>
              <a:ext uri="{FF2B5EF4-FFF2-40B4-BE49-F238E27FC236}">
                <a16:creationId xmlns:a16="http://schemas.microsoft.com/office/drawing/2014/main" id="{15E84EA1-041D-BE99-0FF7-F031B9E49BB2}"/>
              </a:ext>
            </a:extLst>
          </p:cNvPr>
          <p:cNvGrpSpPr/>
          <p:nvPr/>
        </p:nvGrpSpPr>
        <p:grpSpPr>
          <a:xfrm>
            <a:off x="6861893" y="1830617"/>
            <a:ext cx="517263" cy="594894"/>
            <a:chOff x="8086346" y="2894076"/>
            <a:chExt cx="396494" cy="421005"/>
          </a:xfrm>
        </p:grpSpPr>
        <p:sp>
          <p:nvSpPr>
            <p:cNvPr id="17" name="object 15">
              <a:extLst>
                <a:ext uri="{FF2B5EF4-FFF2-40B4-BE49-F238E27FC236}">
                  <a16:creationId xmlns:a16="http://schemas.microsoft.com/office/drawing/2014/main" id="{046E51B6-719B-01B8-9F82-7D5ADD14962E}"/>
                </a:ext>
              </a:extLst>
            </p:cNvPr>
            <p:cNvSpPr/>
            <p:nvPr/>
          </p:nvSpPr>
          <p:spPr>
            <a:xfrm>
              <a:off x="8087870" y="2930653"/>
              <a:ext cx="394970" cy="131445"/>
            </a:xfrm>
            <a:custGeom>
              <a:avLst/>
              <a:gdLst/>
              <a:ahLst/>
              <a:cxnLst/>
              <a:rect l="l" t="t" r="r" b="b"/>
              <a:pathLst>
                <a:path w="394970" h="131444">
                  <a:moveTo>
                    <a:pt x="204876" y="0"/>
                  </a:moveTo>
                  <a:lnTo>
                    <a:pt x="189090" y="0"/>
                  </a:lnTo>
                  <a:lnTo>
                    <a:pt x="179730" y="482"/>
                  </a:lnTo>
                  <a:lnTo>
                    <a:pt x="130717" y="9055"/>
                  </a:lnTo>
                  <a:lnTo>
                    <a:pt x="87842" y="25931"/>
                  </a:lnTo>
                  <a:lnTo>
                    <a:pt x="50956" y="50238"/>
                  </a:lnTo>
                  <a:lnTo>
                    <a:pt x="21395" y="80849"/>
                  </a:lnTo>
                  <a:lnTo>
                    <a:pt x="495" y="116636"/>
                  </a:lnTo>
                  <a:lnTo>
                    <a:pt x="0" y="117856"/>
                  </a:lnTo>
                  <a:lnTo>
                    <a:pt x="1473" y="118833"/>
                  </a:lnTo>
                  <a:lnTo>
                    <a:pt x="2222" y="117856"/>
                  </a:lnTo>
                  <a:lnTo>
                    <a:pt x="13642" y="107566"/>
                  </a:lnTo>
                  <a:lnTo>
                    <a:pt x="27582" y="99702"/>
                  </a:lnTo>
                  <a:lnTo>
                    <a:pt x="43511" y="94679"/>
                  </a:lnTo>
                  <a:lnTo>
                    <a:pt x="60896" y="92913"/>
                  </a:lnTo>
                  <a:lnTo>
                    <a:pt x="82462" y="95664"/>
                  </a:lnTo>
                  <a:lnTo>
                    <a:pt x="101419" y="103366"/>
                  </a:lnTo>
                  <a:lnTo>
                    <a:pt x="116817" y="115196"/>
                  </a:lnTo>
                  <a:lnTo>
                    <a:pt x="128193" y="131064"/>
                  </a:lnTo>
                  <a:lnTo>
                    <a:pt x="129184" y="131064"/>
                  </a:lnTo>
                  <a:lnTo>
                    <a:pt x="164007" y="99346"/>
                  </a:lnTo>
                  <a:lnTo>
                    <a:pt x="191071" y="92913"/>
                  </a:lnTo>
                  <a:lnTo>
                    <a:pt x="200190" y="92913"/>
                  </a:lnTo>
                  <a:lnTo>
                    <a:pt x="241119" y="105814"/>
                  </a:lnTo>
                  <a:lnTo>
                    <a:pt x="263804" y="131064"/>
                  </a:lnTo>
                  <a:lnTo>
                    <a:pt x="264782" y="131064"/>
                  </a:lnTo>
                  <a:lnTo>
                    <a:pt x="265518" y="130327"/>
                  </a:lnTo>
                  <a:lnTo>
                    <a:pt x="276306" y="115196"/>
                  </a:lnTo>
                  <a:lnTo>
                    <a:pt x="291690" y="103366"/>
                  </a:lnTo>
                  <a:lnTo>
                    <a:pt x="310631" y="95664"/>
                  </a:lnTo>
                  <a:lnTo>
                    <a:pt x="332092" y="92913"/>
                  </a:lnTo>
                  <a:lnTo>
                    <a:pt x="350161" y="94812"/>
                  </a:lnTo>
                  <a:lnTo>
                    <a:pt x="366610" y="100218"/>
                  </a:lnTo>
                  <a:lnTo>
                    <a:pt x="380841" y="108697"/>
                  </a:lnTo>
                  <a:lnTo>
                    <a:pt x="392252" y="119811"/>
                  </a:lnTo>
                  <a:lnTo>
                    <a:pt x="392988" y="120789"/>
                  </a:lnTo>
                  <a:lnTo>
                    <a:pt x="394716" y="119811"/>
                  </a:lnTo>
                  <a:lnTo>
                    <a:pt x="373503" y="82323"/>
                  </a:lnTo>
                  <a:lnTo>
                    <a:pt x="343921" y="51193"/>
                  </a:lnTo>
                  <a:lnTo>
                    <a:pt x="306848" y="26411"/>
                  </a:lnTo>
                  <a:lnTo>
                    <a:pt x="263657" y="9189"/>
                  </a:lnTo>
                  <a:lnTo>
                    <a:pt x="215722" y="736"/>
                  </a:lnTo>
                  <a:lnTo>
                    <a:pt x="210058" y="241"/>
                  </a:lnTo>
                  <a:lnTo>
                    <a:pt x="207098" y="241"/>
                  </a:lnTo>
                  <a:lnTo>
                    <a:pt x="204876" y="0"/>
                  </a:lnTo>
                  <a:close/>
                </a:path>
              </a:pathLst>
            </a:custGeom>
            <a:solidFill>
              <a:srgbClr val="F10F0E"/>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8" name="object 16">
              <a:extLst>
                <a:ext uri="{FF2B5EF4-FFF2-40B4-BE49-F238E27FC236}">
                  <a16:creationId xmlns:a16="http://schemas.microsoft.com/office/drawing/2014/main" id="{7022E7DB-80F7-86C6-A036-57EC0E26E038}"/>
                </a:ext>
              </a:extLst>
            </p:cNvPr>
            <p:cNvSpPr/>
            <p:nvPr/>
          </p:nvSpPr>
          <p:spPr>
            <a:xfrm>
              <a:off x="8086346" y="2894076"/>
              <a:ext cx="396240" cy="421005"/>
            </a:xfrm>
            <a:custGeom>
              <a:avLst/>
              <a:gdLst/>
              <a:ahLst/>
              <a:cxnLst/>
              <a:rect l="l" t="t" r="r" b="b"/>
              <a:pathLst>
                <a:path w="396240" h="421004">
                  <a:moveTo>
                    <a:pt x="125818" y="373341"/>
                  </a:moveTo>
                  <a:lnTo>
                    <a:pt x="115430" y="376809"/>
                  </a:lnTo>
                  <a:lnTo>
                    <a:pt x="112471" y="382498"/>
                  </a:lnTo>
                  <a:lnTo>
                    <a:pt x="114198" y="387705"/>
                  </a:lnTo>
                  <a:lnTo>
                    <a:pt x="143852" y="417652"/>
                  </a:lnTo>
                  <a:lnTo>
                    <a:pt x="154482" y="420624"/>
                  </a:lnTo>
                  <a:lnTo>
                    <a:pt x="159931" y="420624"/>
                  </a:lnTo>
                  <a:lnTo>
                    <a:pt x="194952" y="405180"/>
                  </a:lnTo>
                  <a:lnTo>
                    <a:pt x="198295" y="400570"/>
                  </a:lnTo>
                  <a:lnTo>
                    <a:pt x="156651" y="400570"/>
                  </a:lnTo>
                  <a:lnTo>
                    <a:pt x="150291" y="399084"/>
                  </a:lnTo>
                  <a:lnTo>
                    <a:pt x="142125" y="396113"/>
                  </a:lnTo>
                  <a:lnTo>
                    <a:pt x="135699" y="389686"/>
                  </a:lnTo>
                  <a:lnTo>
                    <a:pt x="132981" y="381266"/>
                  </a:lnTo>
                  <a:lnTo>
                    <a:pt x="131254" y="376072"/>
                  </a:lnTo>
                  <a:lnTo>
                    <a:pt x="125818" y="373341"/>
                  </a:lnTo>
                  <a:close/>
                </a:path>
                <a:path w="396240" h="421004">
                  <a:moveTo>
                    <a:pt x="236847" y="149326"/>
                  </a:moveTo>
                  <a:lnTo>
                    <a:pt x="192557" y="149326"/>
                  </a:lnTo>
                  <a:lnTo>
                    <a:pt x="192557" y="348348"/>
                  </a:lnTo>
                  <a:lnTo>
                    <a:pt x="189839" y="350075"/>
                  </a:lnTo>
                  <a:lnTo>
                    <a:pt x="188099" y="353047"/>
                  </a:lnTo>
                  <a:lnTo>
                    <a:pt x="187973" y="373341"/>
                  </a:lnTo>
                  <a:lnTo>
                    <a:pt x="187200" y="379405"/>
                  </a:lnTo>
                  <a:lnTo>
                    <a:pt x="163015" y="400570"/>
                  </a:lnTo>
                  <a:lnTo>
                    <a:pt x="198295" y="400570"/>
                  </a:lnTo>
                  <a:lnTo>
                    <a:pt x="201952" y="395528"/>
                  </a:lnTo>
                  <a:lnTo>
                    <a:pt x="206356" y="384438"/>
                  </a:lnTo>
                  <a:lnTo>
                    <a:pt x="207760" y="373341"/>
                  </a:lnTo>
                  <a:lnTo>
                    <a:pt x="207886" y="353047"/>
                  </a:lnTo>
                  <a:lnTo>
                    <a:pt x="206146" y="350075"/>
                  </a:lnTo>
                  <a:lnTo>
                    <a:pt x="203428" y="348348"/>
                  </a:lnTo>
                  <a:lnTo>
                    <a:pt x="203428" y="149580"/>
                  </a:lnTo>
                  <a:lnTo>
                    <a:pt x="237313" y="149580"/>
                  </a:lnTo>
                  <a:lnTo>
                    <a:pt x="236847" y="149326"/>
                  </a:lnTo>
                  <a:close/>
                </a:path>
                <a:path w="396240" h="421004">
                  <a:moveTo>
                    <a:pt x="237313" y="149580"/>
                  </a:moveTo>
                  <a:lnTo>
                    <a:pt x="203428" y="149580"/>
                  </a:lnTo>
                  <a:lnTo>
                    <a:pt x="208127" y="150317"/>
                  </a:lnTo>
                  <a:lnTo>
                    <a:pt x="215544" y="151561"/>
                  </a:lnTo>
                  <a:lnTo>
                    <a:pt x="251293" y="178097"/>
                  </a:lnTo>
                  <a:lnTo>
                    <a:pt x="257073" y="193636"/>
                  </a:lnTo>
                  <a:lnTo>
                    <a:pt x="260781" y="196850"/>
                  </a:lnTo>
                  <a:lnTo>
                    <a:pt x="265226" y="197345"/>
                  </a:lnTo>
                  <a:lnTo>
                    <a:pt x="270421" y="197345"/>
                  </a:lnTo>
                  <a:lnTo>
                    <a:pt x="274370" y="194868"/>
                  </a:lnTo>
                  <a:lnTo>
                    <a:pt x="276098" y="191160"/>
                  </a:lnTo>
                  <a:lnTo>
                    <a:pt x="278765" y="186461"/>
                  </a:lnTo>
                  <a:lnTo>
                    <a:pt x="266217" y="186461"/>
                  </a:lnTo>
                  <a:lnTo>
                    <a:pt x="265226" y="182740"/>
                  </a:lnTo>
                  <a:lnTo>
                    <a:pt x="262750" y="176314"/>
                  </a:lnTo>
                  <a:lnTo>
                    <a:pt x="256570" y="166066"/>
                  </a:lnTo>
                  <a:lnTo>
                    <a:pt x="249069" y="157837"/>
                  </a:lnTo>
                  <a:lnTo>
                    <a:pt x="240686" y="151419"/>
                  </a:lnTo>
                  <a:lnTo>
                    <a:pt x="237313" y="149580"/>
                  </a:lnTo>
                  <a:close/>
                </a:path>
                <a:path w="396240" h="421004">
                  <a:moveTo>
                    <a:pt x="99905" y="150075"/>
                  </a:moveTo>
                  <a:lnTo>
                    <a:pt x="66979" y="150075"/>
                  </a:lnTo>
                  <a:lnTo>
                    <a:pt x="73373" y="150794"/>
                  </a:lnTo>
                  <a:lnTo>
                    <a:pt x="87133" y="155271"/>
                  </a:lnTo>
                  <a:lnTo>
                    <a:pt x="104043" y="166990"/>
                  </a:lnTo>
                  <a:lnTo>
                    <a:pt x="119888" y="189433"/>
                  </a:lnTo>
                  <a:lnTo>
                    <a:pt x="121615" y="193382"/>
                  </a:lnTo>
                  <a:lnTo>
                    <a:pt x="125323" y="195859"/>
                  </a:lnTo>
                  <a:lnTo>
                    <a:pt x="129768" y="195859"/>
                  </a:lnTo>
                  <a:lnTo>
                    <a:pt x="134213" y="195618"/>
                  </a:lnTo>
                  <a:lnTo>
                    <a:pt x="137922" y="193141"/>
                  </a:lnTo>
                  <a:lnTo>
                    <a:pt x="139550" y="189433"/>
                  </a:lnTo>
                  <a:lnTo>
                    <a:pt x="139661" y="188937"/>
                  </a:lnTo>
                  <a:lnTo>
                    <a:pt x="141355" y="184975"/>
                  </a:lnTo>
                  <a:lnTo>
                    <a:pt x="129527" y="184975"/>
                  </a:lnTo>
                  <a:lnTo>
                    <a:pt x="128041" y="181508"/>
                  </a:lnTo>
                  <a:lnTo>
                    <a:pt x="126314" y="178295"/>
                  </a:lnTo>
                  <a:lnTo>
                    <a:pt x="124333" y="175323"/>
                  </a:lnTo>
                  <a:lnTo>
                    <a:pt x="122351" y="172097"/>
                  </a:lnTo>
                  <a:lnTo>
                    <a:pt x="120370" y="169125"/>
                  </a:lnTo>
                  <a:lnTo>
                    <a:pt x="118148" y="166408"/>
                  </a:lnTo>
                  <a:lnTo>
                    <a:pt x="101492" y="150875"/>
                  </a:lnTo>
                  <a:lnTo>
                    <a:pt x="99905" y="150075"/>
                  </a:lnTo>
                  <a:close/>
                </a:path>
                <a:path w="396240" h="421004">
                  <a:moveTo>
                    <a:pt x="329742" y="139179"/>
                  </a:moveTo>
                  <a:lnTo>
                    <a:pt x="322945" y="139987"/>
                  </a:lnTo>
                  <a:lnTo>
                    <a:pt x="306324" y="145275"/>
                  </a:lnTo>
                  <a:lnTo>
                    <a:pt x="285530" y="159335"/>
                  </a:lnTo>
                  <a:lnTo>
                    <a:pt x="266217" y="186461"/>
                  </a:lnTo>
                  <a:lnTo>
                    <a:pt x="278765" y="186461"/>
                  </a:lnTo>
                  <a:lnTo>
                    <a:pt x="282677" y="179568"/>
                  </a:lnTo>
                  <a:lnTo>
                    <a:pt x="290533" y="169716"/>
                  </a:lnTo>
                  <a:lnTo>
                    <a:pt x="299638" y="161674"/>
                  </a:lnTo>
                  <a:lnTo>
                    <a:pt x="309968" y="155511"/>
                  </a:lnTo>
                  <a:lnTo>
                    <a:pt x="320344" y="150571"/>
                  </a:lnTo>
                  <a:lnTo>
                    <a:pt x="329006" y="150075"/>
                  </a:lnTo>
                  <a:lnTo>
                    <a:pt x="374502" y="150075"/>
                  </a:lnTo>
                  <a:lnTo>
                    <a:pt x="367804" y="146608"/>
                  </a:lnTo>
                  <a:lnTo>
                    <a:pt x="360016" y="143567"/>
                  </a:lnTo>
                  <a:lnTo>
                    <a:pt x="351093" y="141222"/>
                  </a:lnTo>
                  <a:lnTo>
                    <a:pt x="341010" y="139713"/>
                  </a:lnTo>
                  <a:lnTo>
                    <a:pt x="329742" y="139179"/>
                  </a:lnTo>
                  <a:close/>
                </a:path>
                <a:path w="396240" h="421004">
                  <a:moveTo>
                    <a:pt x="199224" y="138188"/>
                  </a:moveTo>
                  <a:lnTo>
                    <a:pt x="190334" y="138188"/>
                  </a:lnTo>
                  <a:lnTo>
                    <a:pt x="183413" y="139179"/>
                  </a:lnTo>
                  <a:lnTo>
                    <a:pt x="148621" y="158353"/>
                  </a:lnTo>
                  <a:lnTo>
                    <a:pt x="134708" y="175564"/>
                  </a:lnTo>
                  <a:lnTo>
                    <a:pt x="131254" y="181013"/>
                  </a:lnTo>
                  <a:lnTo>
                    <a:pt x="129527" y="184975"/>
                  </a:lnTo>
                  <a:lnTo>
                    <a:pt x="141355" y="184975"/>
                  </a:lnTo>
                  <a:lnTo>
                    <a:pt x="144106" y="178536"/>
                  </a:lnTo>
                  <a:lnTo>
                    <a:pt x="153746" y="168389"/>
                  </a:lnTo>
                  <a:lnTo>
                    <a:pt x="162417" y="160779"/>
                  </a:lnTo>
                  <a:lnTo>
                    <a:pt x="171761" y="155052"/>
                  </a:lnTo>
                  <a:lnTo>
                    <a:pt x="181799" y="151228"/>
                  </a:lnTo>
                  <a:lnTo>
                    <a:pt x="192557" y="149326"/>
                  </a:lnTo>
                  <a:lnTo>
                    <a:pt x="236847" y="149326"/>
                  </a:lnTo>
                  <a:lnTo>
                    <a:pt x="231863" y="146608"/>
                  </a:lnTo>
                  <a:lnTo>
                    <a:pt x="222728" y="142893"/>
                  </a:lnTo>
                  <a:lnTo>
                    <a:pt x="214247" y="140477"/>
                  </a:lnTo>
                  <a:lnTo>
                    <a:pt x="206973" y="139086"/>
                  </a:lnTo>
                  <a:lnTo>
                    <a:pt x="199224" y="138188"/>
                  </a:lnTo>
                  <a:close/>
                </a:path>
                <a:path w="396240" h="421004">
                  <a:moveTo>
                    <a:pt x="374502" y="150075"/>
                  </a:moveTo>
                  <a:lnTo>
                    <a:pt x="329996" y="150075"/>
                  </a:lnTo>
                  <a:lnTo>
                    <a:pt x="351068" y="152388"/>
                  </a:lnTo>
                  <a:lnTo>
                    <a:pt x="366790" y="157995"/>
                  </a:lnTo>
                  <a:lnTo>
                    <a:pt x="377647" y="164900"/>
                  </a:lnTo>
                  <a:lnTo>
                    <a:pt x="384124" y="171107"/>
                  </a:lnTo>
                  <a:lnTo>
                    <a:pt x="384124" y="171602"/>
                  </a:lnTo>
                  <a:lnTo>
                    <a:pt x="384619" y="171107"/>
                  </a:lnTo>
                  <a:lnTo>
                    <a:pt x="396240" y="168884"/>
                  </a:lnTo>
                  <a:lnTo>
                    <a:pt x="395986" y="168389"/>
                  </a:lnTo>
                  <a:lnTo>
                    <a:pt x="395249" y="167398"/>
                  </a:lnTo>
                  <a:lnTo>
                    <a:pt x="394017" y="165912"/>
                  </a:lnTo>
                  <a:lnTo>
                    <a:pt x="390475" y="161885"/>
                  </a:lnTo>
                  <a:lnTo>
                    <a:pt x="384987" y="156908"/>
                  </a:lnTo>
                  <a:lnTo>
                    <a:pt x="377475" y="151617"/>
                  </a:lnTo>
                  <a:lnTo>
                    <a:pt x="374502" y="150075"/>
                  </a:lnTo>
                  <a:close/>
                </a:path>
                <a:path w="396240" h="421004">
                  <a:moveTo>
                    <a:pt x="66738" y="139179"/>
                  </a:moveTo>
                  <a:lnTo>
                    <a:pt x="23482" y="148831"/>
                  </a:lnTo>
                  <a:lnTo>
                    <a:pt x="241" y="168884"/>
                  </a:lnTo>
                  <a:lnTo>
                    <a:pt x="0" y="168884"/>
                  </a:lnTo>
                  <a:lnTo>
                    <a:pt x="10871" y="170370"/>
                  </a:lnTo>
                  <a:lnTo>
                    <a:pt x="12598" y="170865"/>
                  </a:lnTo>
                  <a:lnTo>
                    <a:pt x="12598" y="170611"/>
                  </a:lnTo>
                  <a:lnTo>
                    <a:pt x="19218" y="164483"/>
                  </a:lnTo>
                  <a:lnTo>
                    <a:pt x="30124" y="157748"/>
                  </a:lnTo>
                  <a:lnTo>
                    <a:pt x="45802" y="152311"/>
                  </a:lnTo>
                  <a:lnTo>
                    <a:pt x="66738" y="150075"/>
                  </a:lnTo>
                  <a:lnTo>
                    <a:pt x="99905" y="150075"/>
                  </a:lnTo>
                  <a:lnTo>
                    <a:pt x="85394" y="142768"/>
                  </a:lnTo>
                  <a:lnTo>
                    <a:pt x="72821" y="139674"/>
                  </a:lnTo>
                  <a:lnTo>
                    <a:pt x="66738" y="139179"/>
                  </a:lnTo>
                  <a:close/>
                </a:path>
                <a:path w="396240" h="421004">
                  <a:moveTo>
                    <a:pt x="205460" y="0"/>
                  </a:moveTo>
                  <a:lnTo>
                    <a:pt x="192811" y="0"/>
                  </a:lnTo>
                  <a:lnTo>
                    <a:pt x="188087" y="1739"/>
                  </a:lnTo>
                  <a:lnTo>
                    <a:pt x="184861" y="5461"/>
                  </a:lnTo>
                  <a:lnTo>
                    <a:pt x="179158" y="11404"/>
                  </a:lnTo>
                  <a:lnTo>
                    <a:pt x="179192" y="20828"/>
                  </a:lnTo>
                  <a:lnTo>
                    <a:pt x="179331" y="21818"/>
                  </a:lnTo>
                  <a:lnTo>
                    <a:pt x="179400" y="27520"/>
                  </a:lnTo>
                  <a:lnTo>
                    <a:pt x="180898" y="27520"/>
                  </a:lnTo>
                  <a:lnTo>
                    <a:pt x="187096" y="27025"/>
                  </a:lnTo>
                  <a:lnTo>
                    <a:pt x="190322" y="27025"/>
                  </a:lnTo>
                  <a:lnTo>
                    <a:pt x="190322" y="21818"/>
                  </a:lnTo>
                  <a:lnTo>
                    <a:pt x="190128" y="20828"/>
                  </a:lnTo>
                  <a:lnTo>
                    <a:pt x="190092" y="20332"/>
                  </a:lnTo>
                  <a:lnTo>
                    <a:pt x="190322" y="15379"/>
                  </a:lnTo>
                  <a:lnTo>
                    <a:pt x="192811" y="12890"/>
                  </a:lnTo>
                  <a:lnTo>
                    <a:pt x="193548" y="11899"/>
                  </a:lnTo>
                  <a:lnTo>
                    <a:pt x="195046" y="10909"/>
                  </a:lnTo>
                  <a:lnTo>
                    <a:pt x="216754" y="10909"/>
                  </a:lnTo>
                  <a:lnTo>
                    <a:pt x="212166" y="5702"/>
                  </a:lnTo>
                  <a:lnTo>
                    <a:pt x="209931" y="2971"/>
                  </a:lnTo>
                  <a:lnTo>
                    <a:pt x="205460" y="0"/>
                  </a:lnTo>
                  <a:close/>
                </a:path>
                <a:path w="396240" h="421004">
                  <a:moveTo>
                    <a:pt x="216754" y="10909"/>
                  </a:moveTo>
                  <a:lnTo>
                    <a:pt x="200748" y="10909"/>
                  </a:lnTo>
                  <a:lnTo>
                    <a:pt x="202730" y="11658"/>
                  </a:lnTo>
                  <a:lnTo>
                    <a:pt x="203974" y="12890"/>
                  </a:lnTo>
                  <a:lnTo>
                    <a:pt x="206209" y="15621"/>
                  </a:lnTo>
                  <a:lnTo>
                    <a:pt x="206463" y="20332"/>
                  </a:lnTo>
                  <a:lnTo>
                    <a:pt x="206209" y="21818"/>
                  </a:lnTo>
                  <a:lnTo>
                    <a:pt x="206209" y="26784"/>
                  </a:lnTo>
                  <a:lnTo>
                    <a:pt x="206959" y="27025"/>
                  </a:lnTo>
                  <a:lnTo>
                    <a:pt x="211670" y="27025"/>
                  </a:lnTo>
                  <a:lnTo>
                    <a:pt x="217131" y="27520"/>
                  </a:lnTo>
                  <a:lnTo>
                    <a:pt x="217252" y="21818"/>
                  </a:lnTo>
                  <a:lnTo>
                    <a:pt x="217373" y="20828"/>
                  </a:lnTo>
                  <a:lnTo>
                    <a:pt x="217627" y="11899"/>
                  </a:lnTo>
                  <a:lnTo>
                    <a:pt x="216754" y="10909"/>
                  </a:lnTo>
                  <a:close/>
                </a:path>
              </a:pathLst>
            </a:custGeom>
            <a:solidFill>
              <a:srgbClr val="561105"/>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pic>
        <p:nvPicPr>
          <p:cNvPr id="19" name="Picture 2">
            <a:extLst>
              <a:ext uri="{FF2B5EF4-FFF2-40B4-BE49-F238E27FC236}">
                <a16:creationId xmlns:a16="http://schemas.microsoft.com/office/drawing/2014/main" id="{E5E56AF3-662E-AA6D-B064-54F755726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9445" y="1717059"/>
            <a:ext cx="756225" cy="66957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object 18">
            <a:extLst>
              <a:ext uri="{FF2B5EF4-FFF2-40B4-BE49-F238E27FC236}">
                <a16:creationId xmlns:a16="http://schemas.microsoft.com/office/drawing/2014/main" id="{D51AB065-8F23-2D52-F92F-65B968FF1F5E}"/>
              </a:ext>
            </a:extLst>
          </p:cNvPr>
          <p:cNvGrpSpPr/>
          <p:nvPr/>
        </p:nvGrpSpPr>
        <p:grpSpPr>
          <a:xfrm>
            <a:off x="3849093" y="1782306"/>
            <a:ext cx="765668" cy="620745"/>
            <a:chOff x="6692697" y="2993129"/>
            <a:chExt cx="568325" cy="455933"/>
          </a:xfrm>
        </p:grpSpPr>
        <p:sp>
          <p:nvSpPr>
            <p:cNvPr id="21" name="object 19">
              <a:extLst>
                <a:ext uri="{FF2B5EF4-FFF2-40B4-BE49-F238E27FC236}">
                  <a16:creationId xmlns:a16="http://schemas.microsoft.com/office/drawing/2014/main" id="{03C553F8-DD44-523F-42FE-4EAD950F7279}"/>
                </a:ext>
              </a:extLst>
            </p:cNvPr>
            <p:cNvSpPr/>
            <p:nvPr/>
          </p:nvSpPr>
          <p:spPr>
            <a:xfrm>
              <a:off x="6708645" y="3084572"/>
              <a:ext cx="536575" cy="364490"/>
            </a:xfrm>
            <a:custGeom>
              <a:avLst/>
              <a:gdLst/>
              <a:ahLst/>
              <a:cxnLst/>
              <a:rect l="l" t="t" r="r" b="b"/>
              <a:pathLst>
                <a:path w="536575" h="364489">
                  <a:moveTo>
                    <a:pt x="444766" y="330669"/>
                  </a:moveTo>
                  <a:lnTo>
                    <a:pt x="91414" y="330669"/>
                  </a:lnTo>
                  <a:lnTo>
                    <a:pt x="88734" y="333349"/>
                  </a:lnTo>
                  <a:lnTo>
                    <a:pt x="88734" y="361822"/>
                  </a:lnTo>
                  <a:lnTo>
                    <a:pt x="91414" y="364235"/>
                  </a:lnTo>
                  <a:lnTo>
                    <a:pt x="444766" y="364235"/>
                  </a:lnTo>
                  <a:lnTo>
                    <a:pt x="447446" y="361822"/>
                  </a:lnTo>
                  <a:lnTo>
                    <a:pt x="447446" y="333349"/>
                  </a:lnTo>
                  <a:lnTo>
                    <a:pt x="444766" y="330669"/>
                  </a:lnTo>
                  <a:close/>
                </a:path>
                <a:path w="536575" h="364489">
                  <a:moveTo>
                    <a:pt x="421970" y="317233"/>
                  </a:moveTo>
                  <a:lnTo>
                    <a:pt x="114211" y="317233"/>
                  </a:lnTo>
                  <a:lnTo>
                    <a:pt x="111531" y="319646"/>
                  </a:lnTo>
                  <a:lnTo>
                    <a:pt x="111531" y="330669"/>
                  </a:lnTo>
                  <a:lnTo>
                    <a:pt x="424662" y="330669"/>
                  </a:lnTo>
                  <a:lnTo>
                    <a:pt x="424662" y="319646"/>
                  </a:lnTo>
                  <a:lnTo>
                    <a:pt x="421970" y="317233"/>
                  </a:lnTo>
                  <a:close/>
                </a:path>
                <a:path w="536575" h="364489">
                  <a:moveTo>
                    <a:pt x="536448" y="118732"/>
                  </a:moveTo>
                  <a:lnTo>
                    <a:pt x="524383" y="118732"/>
                  </a:lnTo>
                  <a:lnTo>
                    <a:pt x="524383" y="258673"/>
                  </a:lnTo>
                  <a:lnTo>
                    <a:pt x="428942" y="258673"/>
                  </a:lnTo>
                  <a:lnTo>
                    <a:pt x="428942" y="270497"/>
                  </a:lnTo>
                  <a:lnTo>
                    <a:pt x="534035" y="270497"/>
                  </a:lnTo>
                  <a:lnTo>
                    <a:pt x="536448" y="267804"/>
                  </a:lnTo>
                  <a:lnTo>
                    <a:pt x="536448" y="118732"/>
                  </a:lnTo>
                  <a:close/>
                </a:path>
                <a:path w="536575" h="364489">
                  <a:moveTo>
                    <a:pt x="11798" y="118732"/>
                  </a:moveTo>
                  <a:lnTo>
                    <a:pt x="0" y="118732"/>
                  </a:lnTo>
                  <a:lnTo>
                    <a:pt x="0" y="267804"/>
                  </a:lnTo>
                  <a:lnTo>
                    <a:pt x="2413" y="270497"/>
                  </a:lnTo>
                  <a:lnTo>
                    <a:pt x="107238" y="270497"/>
                  </a:lnTo>
                  <a:lnTo>
                    <a:pt x="107238" y="258673"/>
                  </a:lnTo>
                  <a:lnTo>
                    <a:pt x="11798" y="258673"/>
                  </a:lnTo>
                  <a:lnTo>
                    <a:pt x="11798" y="118732"/>
                  </a:lnTo>
                  <a:close/>
                </a:path>
                <a:path w="536575" h="364489">
                  <a:moveTo>
                    <a:pt x="269697" y="0"/>
                  </a:moveTo>
                  <a:lnTo>
                    <a:pt x="266484" y="0"/>
                  </a:lnTo>
                  <a:lnTo>
                    <a:pt x="264604" y="1612"/>
                  </a:lnTo>
                  <a:lnTo>
                    <a:pt x="126542" y="109054"/>
                  </a:lnTo>
                  <a:lnTo>
                    <a:pt x="121450" y="113093"/>
                  </a:lnTo>
                  <a:lnTo>
                    <a:pt x="119837" y="114160"/>
                  </a:lnTo>
                  <a:lnTo>
                    <a:pt x="119037" y="116039"/>
                  </a:lnTo>
                  <a:lnTo>
                    <a:pt x="119037" y="304609"/>
                  </a:lnTo>
                  <a:lnTo>
                    <a:pt x="130835" y="304609"/>
                  </a:lnTo>
                  <a:lnTo>
                    <a:pt x="130835" y="120611"/>
                  </a:lnTo>
                  <a:lnTo>
                    <a:pt x="268097" y="13703"/>
                  </a:lnTo>
                  <a:lnTo>
                    <a:pt x="287112" y="13703"/>
                  </a:lnTo>
                  <a:lnTo>
                    <a:pt x="271576" y="1612"/>
                  </a:lnTo>
                  <a:lnTo>
                    <a:pt x="269697" y="0"/>
                  </a:lnTo>
                  <a:close/>
                </a:path>
                <a:path w="536575" h="364489">
                  <a:moveTo>
                    <a:pt x="287112" y="13703"/>
                  </a:moveTo>
                  <a:lnTo>
                    <a:pt x="268097" y="13703"/>
                  </a:lnTo>
                  <a:lnTo>
                    <a:pt x="405358" y="120611"/>
                  </a:lnTo>
                  <a:lnTo>
                    <a:pt x="405358" y="304609"/>
                  </a:lnTo>
                  <a:lnTo>
                    <a:pt x="417144" y="304609"/>
                  </a:lnTo>
                  <a:lnTo>
                    <a:pt x="417144" y="116039"/>
                  </a:lnTo>
                  <a:lnTo>
                    <a:pt x="416344" y="114160"/>
                  </a:lnTo>
                  <a:lnTo>
                    <a:pt x="414731" y="113093"/>
                  </a:lnTo>
                  <a:lnTo>
                    <a:pt x="409638" y="109054"/>
                  </a:lnTo>
                  <a:lnTo>
                    <a:pt x="287112" y="13703"/>
                  </a:lnTo>
                  <a:close/>
                </a:path>
              </a:pathLst>
            </a:custGeom>
            <a:solidFill>
              <a:srgbClr val="561105"/>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2" name="object 20">
              <a:extLst>
                <a:ext uri="{FF2B5EF4-FFF2-40B4-BE49-F238E27FC236}">
                  <a16:creationId xmlns:a16="http://schemas.microsoft.com/office/drawing/2014/main" id="{9AF72290-374A-FB61-3443-B16ABEEBEE7A}"/>
                </a:ext>
              </a:extLst>
            </p:cNvPr>
            <p:cNvSpPr/>
            <p:nvPr/>
          </p:nvSpPr>
          <p:spPr>
            <a:xfrm>
              <a:off x="6692697" y="2993129"/>
              <a:ext cx="568325" cy="396240"/>
            </a:xfrm>
            <a:custGeom>
              <a:avLst/>
              <a:gdLst/>
              <a:ahLst/>
              <a:cxnLst/>
              <a:rect l="l" t="t" r="r" b="b"/>
              <a:pathLst>
                <a:path w="568325" h="396239">
                  <a:moveTo>
                    <a:pt x="314909" y="277075"/>
                  </a:moveTo>
                  <a:lnTo>
                    <a:pt x="253365" y="277075"/>
                  </a:lnTo>
                  <a:lnTo>
                    <a:pt x="252298" y="278142"/>
                  </a:lnTo>
                  <a:lnTo>
                    <a:pt x="252298" y="395173"/>
                  </a:lnTo>
                  <a:lnTo>
                    <a:pt x="253365" y="396240"/>
                  </a:lnTo>
                  <a:lnTo>
                    <a:pt x="314909" y="396240"/>
                  </a:lnTo>
                  <a:lnTo>
                    <a:pt x="315976" y="395173"/>
                  </a:lnTo>
                  <a:lnTo>
                    <a:pt x="315976" y="278142"/>
                  </a:lnTo>
                  <a:lnTo>
                    <a:pt x="314909" y="277075"/>
                  </a:lnTo>
                  <a:close/>
                </a:path>
                <a:path w="568325" h="396239">
                  <a:moveTo>
                    <a:pt x="518401" y="274091"/>
                  </a:moveTo>
                  <a:lnTo>
                    <a:pt x="489877" y="274091"/>
                  </a:lnTo>
                  <a:lnTo>
                    <a:pt x="488530" y="275170"/>
                  </a:lnTo>
                  <a:lnTo>
                    <a:pt x="488530" y="303999"/>
                  </a:lnTo>
                  <a:lnTo>
                    <a:pt x="489877" y="305079"/>
                  </a:lnTo>
                  <a:lnTo>
                    <a:pt x="518401" y="305079"/>
                  </a:lnTo>
                  <a:lnTo>
                    <a:pt x="519480" y="303999"/>
                  </a:lnTo>
                  <a:lnTo>
                    <a:pt x="519480" y="275170"/>
                  </a:lnTo>
                  <a:lnTo>
                    <a:pt x="518401" y="274091"/>
                  </a:lnTo>
                  <a:close/>
                </a:path>
                <a:path w="568325" h="396239">
                  <a:moveTo>
                    <a:pt x="474370" y="274091"/>
                  </a:moveTo>
                  <a:lnTo>
                    <a:pt x="445579" y="274091"/>
                  </a:lnTo>
                  <a:lnTo>
                    <a:pt x="444500" y="275170"/>
                  </a:lnTo>
                  <a:lnTo>
                    <a:pt x="444500" y="303999"/>
                  </a:lnTo>
                  <a:lnTo>
                    <a:pt x="445579" y="305079"/>
                  </a:lnTo>
                  <a:lnTo>
                    <a:pt x="474370" y="305079"/>
                  </a:lnTo>
                  <a:lnTo>
                    <a:pt x="475437" y="303999"/>
                  </a:lnTo>
                  <a:lnTo>
                    <a:pt x="475437" y="275170"/>
                  </a:lnTo>
                  <a:lnTo>
                    <a:pt x="474370" y="274091"/>
                  </a:lnTo>
                  <a:close/>
                </a:path>
                <a:path w="568325" h="396239">
                  <a:moveTo>
                    <a:pt x="122707" y="274091"/>
                  </a:moveTo>
                  <a:lnTo>
                    <a:pt x="93891" y="274091"/>
                  </a:lnTo>
                  <a:lnTo>
                    <a:pt x="92824" y="275170"/>
                  </a:lnTo>
                  <a:lnTo>
                    <a:pt x="92824" y="303999"/>
                  </a:lnTo>
                  <a:lnTo>
                    <a:pt x="93891" y="305079"/>
                  </a:lnTo>
                  <a:lnTo>
                    <a:pt x="122707" y="305079"/>
                  </a:lnTo>
                  <a:lnTo>
                    <a:pt x="123774" y="303999"/>
                  </a:lnTo>
                  <a:lnTo>
                    <a:pt x="123774" y="275170"/>
                  </a:lnTo>
                  <a:lnTo>
                    <a:pt x="122707" y="274091"/>
                  </a:lnTo>
                  <a:close/>
                </a:path>
                <a:path w="568325" h="396239">
                  <a:moveTo>
                    <a:pt x="77800" y="274091"/>
                  </a:moveTo>
                  <a:lnTo>
                    <a:pt x="49276" y="274091"/>
                  </a:lnTo>
                  <a:lnTo>
                    <a:pt x="48196" y="275170"/>
                  </a:lnTo>
                  <a:lnTo>
                    <a:pt x="48196" y="303999"/>
                  </a:lnTo>
                  <a:lnTo>
                    <a:pt x="49276" y="305079"/>
                  </a:lnTo>
                  <a:lnTo>
                    <a:pt x="77800" y="305079"/>
                  </a:lnTo>
                  <a:lnTo>
                    <a:pt x="79146" y="303999"/>
                  </a:lnTo>
                  <a:lnTo>
                    <a:pt x="79146" y="275170"/>
                  </a:lnTo>
                  <a:lnTo>
                    <a:pt x="77800" y="274091"/>
                  </a:lnTo>
                  <a:close/>
                </a:path>
                <a:path w="568325" h="396239">
                  <a:moveTo>
                    <a:pt x="370116" y="239534"/>
                  </a:moveTo>
                  <a:lnTo>
                    <a:pt x="360494" y="241464"/>
                  </a:lnTo>
                  <a:lnTo>
                    <a:pt x="352537" y="246735"/>
                  </a:lnTo>
                  <a:lnTo>
                    <a:pt x="347122" y="254568"/>
                  </a:lnTo>
                  <a:lnTo>
                    <a:pt x="345122" y="264185"/>
                  </a:lnTo>
                  <a:lnTo>
                    <a:pt x="345122" y="348576"/>
                  </a:lnTo>
                  <a:lnTo>
                    <a:pt x="395109" y="348576"/>
                  </a:lnTo>
                  <a:lnTo>
                    <a:pt x="395109" y="264185"/>
                  </a:lnTo>
                  <a:lnTo>
                    <a:pt x="393149" y="254568"/>
                  </a:lnTo>
                  <a:lnTo>
                    <a:pt x="387799" y="246735"/>
                  </a:lnTo>
                  <a:lnTo>
                    <a:pt x="379856" y="241464"/>
                  </a:lnTo>
                  <a:lnTo>
                    <a:pt x="370116" y="239534"/>
                  </a:lnTo>
                  <a:close/>
                </a:path>
                <a:path w="568325" h="396239">
                  <a:moveTo>
                    <a:pt x="197853" y="239534"/>
                  </a:moveTo>
                  <a:lnTo>
                    <a:pt x="187998" y="241464"/>
                  </a:lnTo>
                  <a:lnTo>
                    <a:pt x="179962" y="246735"/>
                  </a:lnTo>
                  <a:lnTo>
                    <a:pt x="174550" y="254568"/>
                  </a:lnTo>
                  <a:lnTo>
                    <a:pt x="172567" y="264185"/>
                  </a:lnTo>
                  <a:lnTo>
                    <a:pt x="172567" y="348576"/>
                  </a:lnTo>
                  <a:lnTo>
                    <a:pt x="223139" y="348576"/>
                  </a:lnTo>
                  <a:lnTo>
                    <a:pt x="223139" y="264185"/>
                  </a:lnTo>
                  <a:lnTo>
                    <a:pt x="221116" y="254568"/>
                  </a:lnTo>
                  <a:lnTo>
                    <a:pt x="215639" y="246735"/>
                  </a:lnTo>
                  <a:lnTo>
                    <a:pt x="207590" y="241464"/>
                  </a:lnTo>
                  <a:lnTo>
                    <a:pt x="197853" y="239534"/>
                  </a:lnTo>
                  <a:close/>
                </a:path>
                <a:path w="568325" h="396239">
                  <a:moveTo>
                    <a:pt x="518401" y="230593"/>
                  </a:moveTo>
                  <a:lnTo>
                    <a:pt x="489877" y="230593"/>
                  </a:lnTo>
                  <a:lnTo>
                    <a:pt x="488530" y="231673"/>
                  </a:lnTo>
                  <a:lnTo>
                    <a:pt x="488530" y="261099"/>
                  </a:lnTo>
                  <a:lnTo>
                    <a:pt x="489877" y="262178"/>
                  </a:lnTo>
                  <a:lnTo>
                    <a:pt x="518401" y="262178"/>
                  </a:lnTo>
                  <a:lnTo>
                    <a:pt x="519480" y="261099"/>
                  </a:lnTo>
                  <a:lnTo>
                    <a:pt x="519480" y="231673"/>
                  </a:lnTo>
                  <a:lnTo>
                    <a:pt x="518401" y="230593"/>
                  </a:lnTo>
                  <a:close/>
                </a:path>
                <a:path w="568325" h="396239">
                  <a:moveTo>
                    <a:pt x="474370" y="230593"/>
                  </a:moveTo>
                  <a:lnTo>
                    <a:pt x="445579" y="230593"/>
                  </a:lnTo>
                  <a:lnTo>
                    <a:pt x="444500" y="231673"/>
                  </a:lnTo>
                  <a:lnTo>
                    <a:pt x="444500" y="261099"/>
                  </a:lnTo>
                  <a:lnTo>
                    <a:pt x="445579" y="262178"/>
                  </a:lnTo>
                  <a:lnTo>
                    <a:pt x="474370" y="262178"/>
                  </a:lnTo>
                  <a:lnTo>
                    <a:pt x="475437" y="261099"/>
                  </a:lnTo>
                  <a:lnTo>
                    <a:pt x="475437" y="231673"/>
                  </a:lnTo>
                  <a:lnTo>
                    <a:pt x="474370" y="230593"/>
                  </a:lnTo>
                  <a:close/>
                </a:path>
                <a:path w="568325" h="396239">
                  <a:moveTo>
                    <a:pt x="122707" y="230593"/>
                  </a:moveTo>
                  <a:lnTo>
                    <a:pt x="93891" y="230593"/>
                  </a:lnTo>
                  <a:lnTo>
                    <a:pt x="92824" y="231673"/>
                  </a:lnTo>
                  <a:lnTo>
                    <a:pt x="92824" y="261099"/>
                  </a:lnTo>
                  <a:lnTo>
                    <a:pt x="93891" y="262178"/>
                  </a:lnTo>
                  <a:lnTo>
                    <a:pt x="122707" y="262178"/>
                  </a:lnTo>
                  <a:lnTo>
                    <a:pt x="123774" y="261099"/>
                  </a:lnTo>
                  <a:lnTo>
                    <a:pt x="123774" y="231673"/>
                  </a:lnTo>
                  <a:lnTo>
                    <a:pt x="122707" y="230593"/>
                  </a:lnTo>
                  <a:close/>
                </a:path>
                <a:path w="568325" h="396239">
                  <a:moveTo>
                    <a:pt x="77800" y="230593"/>
                  </a:moveTo>
                  <a:lnTo>
                    <a:pt x="49276" y="230593"/>
                  </a:lnTo>
                  <a:lnTo>
                    <a:pt x="48196" y="231673"/>
                  </a:lnTo>
                  <a:lnTo>
                    <a:pt x="48196" y="261099"/>
                  </a:lnTo>
                  <a:lnTo>
                    <a:pt x="49276" y="262178"/>
                  </a:lnTo>
                  <a:lnTo>
                    <a:pt x="77800" y="262178"/>
                  </a:lnTo>
                  <a:lnTo>
                    <a:pt x="79146" y="261099"/>
                  </a:lnTo>
                  <a:lnTo>
                    <a:pt x="79146" y="231673"/>
                  </a:lnTo>
                  <a:lnTo>
                    <a:pt x="77800" y="230593"/>
                  </a:lnTo>
                  <a:close/>
                </a:path>
                <a:path w="568325" h="396239">
                  <a:moveTo>
                    <a:pt x="291592" y="168033"/>
                  </a:moveTo>
                  <a:lnTo>
                    <a:pt x="276085" y="168033"/>
                  </a:lnTo>
                  <a:lnTo>
                    <a:pt x="269125" y="171284"/>
                  </a:lnTo>
                  <a:lnTo>
                    <a:pt x="263779" y="176149"/>
                  </a:lnTo>
                  <a:lnTo>
                    <a:pt x="258152" y="181546"/>
                  </a:lnTo>
                  <a:lnTo>
                    <a:pt x="254790" y="188899"/>
                  </a:lnTo>
                  <a:lnTo>
                    <a:pt x="254685" y="199936"/>
                  </a:lnTo>
                  <a:lnTo>
                    <a:pt x="254952" y="201282"/>
                  </a:lnTo>
                  <a:lnTo>
                    <a:pt x="258184" y="211260"/>
                  </a:lnTo>
                  <a:lnTo>
                    <a:pt x="264577" y="219232"/>
                  </a:lnTo>
                  <a:lnTo>
                    <a:pt x="273378" y="224515"/>
                  </a:lnTo>
                  <a:lnTo>
                    <a:pt x="283832" y="226428"/>
                  </a:lnTo>
                  <a:lnTo>
                    <a:pt x="294293" y="224515"/>
                  </a:lnTo>
                  <a:lnTo>
                    <a:pt x="303098" y="219232"/>
                  </a:lnTo>
                  <a:lnTo>
                    <a:pt x="309492" y="211260"/>
                  </a:lnTo>
                  <a:lnTo>
                    <a:pt x="312301" y="202590"/>
                  </a:lnTo>
                  <a:lnTo>
                    <a:pt x="283286" y="202590"/>
                  </a:lnTo>
                  <a:lnTo>
                    <a:pt x="282219" y="202057"/>
                  </a:lnTo>
                  <a:lnTo>
                    <a:pt x="281419" y="201523"/>
                  </a:lnTo>
                  <a:lnTo>
                    <a:pt x="280352" y="200710"/>
                  </a:lnTo>
                  <a:lnTo>
                    <a:pt x="279819" y="199644"/>
                  </a:lnTo>
                  <a:lnTo>
                    <a:pt x="279552" y="198297"/>
                  </a:lnTo>
                  <a:lnTo>
                    <a:pt x="269430" y="192392"/>
                  </a:lnTo>
                  <a:lnTo>
                    <a:pt x="268630" y="191858"/>
                  </a:lnTo>
                  <a:lnTo>
                    <a:pt x="268363" y="190779"/>
                  </a:lnTo>
                  <a:lnTo>
                    <a:pt x="268897" y="189699"/>
                  </a:lnTo>
                  <a:lnTo>
                    <a:pt x="269430" y="188899"/>
                  </a:lnTo>
                  <a:lnTo>
                    <a:pt x="270497" y="188633"/>
                  </a:lnTo>
                  <a:lnTo>
                    <a:pt x="293404" y="188633"/>
                  </a:lnTo>
                  <a:lnTo>
                    <a:pt x="300875" y="184061"/>
                  </a:lnTo>
                  <a:lnTo>
                    <a:pt x="301675" y="183527"/>
                  </a:lnTo>
                  <a:lnTo>
                    <a:pt x="310430" y="183527"/>
                  </a:lnTo>
                  <a:lnTo>
                    <a:pt x="309524" y="181546"/>
                  </a:lnTo>
                  <a:lnTo>
                    <a:pt x="304165" y="176149"/>
                  </a:lnTo>
                  <a:lnTo>
                    <a:pt x="298551" y="171284"/>
                  </a:lnTo>
                  <a:lnTo>
                    <a:pt x="291592" y="168033"/>
                  </a:lnTo>
                  <a:close/>
                </a:path>
                <a:path w="568325" h="396239">
                  <a:moveTo>
                    <a:pt x="310430" y="183527"/>
                  </a:moveTo>
                  <a:lnTo>
                    <a:pt x="302742" y="183527"/>
                  </a:lnTo>
                  <a:lnTo>
                    <a:pt x="303542" y="184327"/>
                  </a:lnTo>
                  <a:lnTo>
                    <a:pt x="304076" y="185140"/>
                  </a:lnTo>
                  <a:lnTo>
                    <a:pt x="304076" y="186207"/>
                  </a:lnTo>
                  <a:lnTo>
                    <a:pt x="303276" y="187020"/>
                  </a:lnTo>
                  <a:lnTo>
                    <a:pt x="288886" y="197764"/>
                  </a:lnTo>
                  <a:lnTo>
                    <a:pt x="288886" y="199377"/>
                  </a:lnTo>
                  <a:lnTo>
                    <a:pt x="288086" y="200710"/>
                  </a:lnTo>
                  <a:lnTo>
                    <a:pt x="287020" y="201523"/>
                  </a:lnTo>
                  <a:lnTo>
                    <a:pt x="285419" y="202590"/>
                  </a:lnTo>
                  <a:lnTo>
                    <a:pt x="312301" y="202590"/>
                  </a:lnTo>
                  <a:lnTo>
                    <a:pt x="312724" y="201282"/>
                  </a:lnTo>
                  <a:lnTo>
                    <a:pt x="312991" y="199936"/>
                  </a:lnTo>
                  <a:lnTo>
                    <a:pt x="312886" y="188899"/>
                  </a:lnTo>
                  <a:lnTo>
                    <a:pt x="310430" y="183527"/>
                  </a:lnTo>
                  <a:close/>
                </a:path>
                <a:path w="568325" h="396239">
                  <a:moveTo>
                    <a:pt x="293404" y="188633"/>
                  </a:moveTo>
                  <a:lnTo>
                    <a:pt x="270497" y="188633"/>
                  </a:lnTo>
                  <a:lnTo>
                    <a:pt x="271297" y="189166"/>
                  </a:lnTo>
                  <a:lnTo>
                    <a:pt x="281952" y="193459"/>
                  </a:lnTo>
                  <a:lnTo>
                    <a:pt x="283552" y="192925"/>
                  </a:lnTo>
                  <a:lnTo>
                    <a:pt x="286389" y="192925"/>
                  </a:lnTo>
                  <a:lnTo>
                    <a:pt x="293404" y="188633"/>
                  </a:lnTo>
                  <a:close/>
                </a:path>
                <a:path w="568325" h="396239">
                  <a:moveTo>
                    <a:pt x="286389" y="192925"/>
                  </a:moveTo>
                  <a:lnTo>
                    <a:pt x="284886" y="192925"/>
                  </a:lnTo>
                  <a:lnTo>
                    <a:pt x="285419" y="193192"/>
                  </a:lnTo>
                  <a:lnTo>
                    <a:pt x="285953" y="193192"/>
                  </a:lnTo>
                  <a:lnTo>
                    <a:pt x="286389" y="192925"/>
                  </a:lnTo>
                  <a:close/>
                </a:path>
                <a:path w="568325" h="396239">
                  <a:moveTo>
                    <a:pt x="479298" y="129311"/>
                  </a:moveTo>
                  <a:lnTo>
                    <a:pt x="352272" y="129311"/>
                  </a:lnTo>
                  <a:lnTo>
                    <a:pt x="442048" y="199199"/>
                  </a:lnTo>
                  <a:lnTo>
                    <a:pt x="442849" y="199466"/>
                  </a:lnTo>
                  <a:lnTo>
                    <a:pt x="443382" y="200266"/>
                  </a:lnTo>
                  <a:lnTo>
                    <a:pt x="443649" y="200812"/>
                  </a:lnTo>
                  <a:lnTo>
                    <a:pt x="565861" y="200812"/>
                  </a:lnTo>
                  <a:lnTo>
                    <a:pt x="568274" y="193573"/>
                  </a:lnTo>
                  <a:lnTo>
                    <a:pt x="563714" y="190093"/>
                  </a:lnTo>
                  <a:lnTo>
                    <a:pt x="479298" y="129311"/>
                  </a:lnTo>
                  <a:close/>
                </a:path>
                <a:path w="568325" h="396239">
                  <a:moveTo>
                    <a:pt x="215404" y="129311"/>
                  </a:moveTo>
                  <a:lnTo>
                    <a:pt x="88734" y="129311"/>
                  </a:lnTo>
                  <a:lnTo>
                    <a:pt x="0" y="193573"/>
                  </a:lnTo>
                  <a:lnTo>
                    <a:pt x="2413" y="200812"/>
                  </a:lnTo>
                  <a:lnTo>
                    <a:pt x="124269" y="200812"/>
                  </a:lnTo>
                  <a:lnTo>
                    <a:pt x="124536" y="200266"/>
                  </a:lnTo>
                  <a:lnTo>
                    <a:pt x="125082" y="199466"/>
                  </a:lnTo>
                  <a:lnTo>
                    <a:pt x="125882" y="199199"/>
                  </a:lnTo>
                  <a:lnTo>
                    <a:pt x="215404" y="129311"/>
                  </a:lnTo>
                  <a:close/>
                </a:path>
                <a:path w="568325" h="396239">
                  <a:moveTo>
                    <a:pt x="360387" y="0"/>
                  </a:moveTo>
                  <a:lnTo>
                    <a:pt x="278422" y="0"/>
                  </a:lnTo>
                  <a:lnTo>
                    <a:pt x="277888" y="812"/>
                  </a:lnTo>
                  <a:lnTo>
                    <a:pt x="277888" y="81635"/>
                  </a:lnTo>
                  <a:lnTo>
                    <a:pt x="280835" y="79222"/>
                  </a:lnTo>
                  <a:lnTo>
                    <a:pt x="282714" y="77622"/>
                  </a:lnTo>
                  <a:lnTo>
                    <a:pt x="289674" y="77622"/>
                  </a:lnTo>
                  <a:lnTo>
                    <a:pt x="289674" y="44437"/>
                  </a:lnTo>
                  <a:lnTo>
                    <a:pt x="290207" y="43903"/>
                  </a:lnTo>
                  <a:lnTo>
                    <a:pt x="360387" y="43903"/>
                  </a:lnTo>
                  <a:lnTo>
                    <a:pt x="361200" y="42291"/>
                  </a:lnTo>
                  <a:lnTo>
                    <a:pt x="341376" y="22491"/>
                  </a:lnTo>
                  <a:lnTo>
                    <a:pt x="341376" y="21412"/>
                  </a:lnTo>
                  <a:lnTo>
                    <a:pt x="361200" y="1612"/>
                  </a:lnTo>
                  <a:lnTo>
                    <a:pt x="360387" y="0"/>
                  </a:lnTo>
                  <a:close/>
                </a:path>
                <a:path w="568325" h="396239">
                  <a:moveTo>
                    <a:pt x="289674" y="77622"/>
                  </a:moveTo>
                  <a:lnTo>
                    <a:pt x="285927" y="77622"/>
                  </a:lnTo>
                  <a:lnTo>
                    <a:pt x="287794" y="79222"/>
                  </a:lnTo>
                  <a:lnTo>
                    <a:pt x="289674" y="80568"/>
                  </a:lnTo>
                  <a:lnTo>
                    <a:pt x="289674" y="77622"/>
                  </a:lnTo>
                  <a:close/>
                </a:path>
              </a:pathLst>
            </a:custGeom>
            <a:solidFill>
              <a:srgbClr val="F10F0E"/>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sp>
        <p:nvSpPr>
          <p:cNvPr id="34" name="textruta 33">
            <a:extLst>
              <a:ext uri="{FF2B5EF4-FFF2-40B4-BE49-F238E27FC236}">
                <a16:creationId xmlns:a16="http://schemas.microsoft.com/office/drawing/2014/main" id="{9F26D0B2-65B3-2110-E9FF-478AECCD2EB9}"/>
              </a:ext>
            </a:extLst>
          </p:cNvPr>
          <p:cNvSpPr txBox="1"/>
          <p:nvPr/>
        </p:nvSpPr>
        <p:spPr>
          <a:xfrm>
            <a:off x="859564" y="55943"/>
            <a:ext cx="10705681" cy="984885"/>
          </a:xfrm>
          <a:prstGeom prst="rect">
            <a:avLst/>
          </a:prstGeom>
          <a:noFill/>
        </p:spPr>
        <p:txBody>
          <a:bodyPr wrap="square" rtlCol="0">
            <a:spAutoFit/>
          </a:bodyPr>
          <a:lstStyle/>
          <a:p>
            <a:pPr algn="l"/>
            <a:r>
              <a:rPr lang="sv-SE" sz="4000">
                <a:latin typeface="+mj-lt"/>
              </a:rPr>
              <a:t>Exempel</a:t>
            </a:r>
            <a:br>
              <a:rPr lang="sv-SE"/>
            </a:br>
            <a:endParaRPr lang="sv-SE">
              <a:solidFill>
                <a:schemeClr val="bg1"/>
              </a:solidFill>
              <a:latin typeface="+mj-lt"/>
            </a:endParaRPr>
          </a:p>
        </p:txBody>
      </p:sp>
      <p:sp>
        <p:nvSpPr>
          <p:cNvPr id="2" name="Rektangel 1">
            <a:extLst>
              <a:ext uri="{FF2B5EF4-FFF2-40B4-BE49-F238E27FC236}">
                <a16:creationId xmlns:a16="http://schemas.microsoft.com/office/drawing/2014/main" id="{8EAE2E2E-DBBB-807B-C3BA-07C923064840}"/>
              </a:ext>
            </a:extLst>
          </p:cNvPr>
          <p:cNvSpPr/>
          <p:nvPr/>
        </p:nvSpPr>
        <p:spPr>
          <a:xfrm>
            <a:off x="1334208" y="2710304"/>
            <a:ext cx="535507" cy="43132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a:solidFill>
                  <a:schemeClr val="tx1"/>
                </a:solidFill>
              </a:rPr>
              <a:t>Barn-vänlig-plats</a:t>
            </a:r>
          </a:p>
        </p:txBody>
      </p:sp>
      <p:sp>
        <p:nvSpPr>
          <p:cNvPr id="4" name="Rektangel 3">
            <a:extLst>
              <a:ext uri="{FF2B5EF4-FFF2-40B4-BE49-F238E27FC236}">
                <a16:creationId xmlns:a16="http://schemas.microsoft.com/office/drawing/2014/main" id="{D0A279BC-D0EC-90DD-0E45-096575449F3B}"/>
              </a:ext>
            </a:extLst>
          </p:cNvPr>
          <p:cNvSpPr/>
          <p:nvPr/>
        </p:nvSpPr>
        <p:spPr>
          <a:xfrm>
            <a:off x="3957779" y="3459635"/>
            <a:ext cx="535507" cy="43132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800">
              <a:solidFill>
                <a:schemeClr val="tx1"/>
              </a:solidFill>
            </a:endParaRPr>
          </a:p>
        </p:txBody>
      </p:sp>
      <p:sp>
        <p:nvSpPr>
          <p:cNvPr id="23" name="Rektangel 22">
            <a:extLst>
              <a:ext uri="{FF2B5EF4-FFF2-40B4-BE49-F238E27FC236}">
                <a16:creationId xmlns:a16="http://schemas.microsoft.com/office/drawing/2014/main" id="{87348C78-3A08-393E-EA9E-A041B0317ACE}"/>
              </a:ext>
            </a:extLst>
          </p:cNvPr>
          <p:cNvSpPr/>
          <p:nvPr/>
        </p:nvSpPr>
        <p:spPr>
          <a:xfrm>
            <a:off x="6861893" y="3465302"/>
            <a:ext cx="535507" cy="43132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700">
                <a:solidFill>
                  <a:schemeClr val="tx1"/>
                </a:solidFill>
              </a:rPr>
              <a:t>Kärleken är fri skol-veckor</a:t>
            </a:r>
          </a:p>
        </p:txBody>
      </p:sp>
      <p:sp>
        <p:nvSpPr>
          <p:cNvPr id="24" name="Rektangel 23">
            <a:extLst>
              <a:ext uri="{FF2B5EF4-FFF2-40B4-BE49-F238E27FC236}">
                <a16:creationId xmlns:a16="http://schemas.microsoft.com/office/drawing/2014/main" id="{C91251F4-33B1-925F-C68B-27FCAD91843A}"/>
              </a:ext>
            </a:extLst>
          </p:cNvPr>
          <p:cNvSpPr/>
          <p:nvPr/>
        </p:nvSpPr>
        <p:spPr>
          <a:xfrm>
            <a:off x="9886714" y="3465302"/>
            <a:ext cx="535507" cy="43132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extLst>
              <a:ext uri="{FF2B5EF4-FFF2-40B4-BE49-F238E27FC236}">
                <a16:creationId xmlns:a16="http://schemas.microsoft.com/office/drawing/2014/main" id="{87255A28-C45B-5FEE-7919-79125B940747}"/>
              </a:ext>
            </a:extLst>
          </p:cNvPr>
          <p:cNvSpPr/>
          <p:nvPr/>
        </p:nvSpPr>
        <p:spPr>
          <a:xfrm>
            <a:off x="9886714" y="2710303"/>
            <a:ext cx="535507" cy="43132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a:solidFill>
                  <a:schemeClr val="tx1"/>
                </a:solidFill>
              </a:rPr>
              <a:t>Barn-fattig</a:t>
            </a:r>
          </a:p>
          <a:p>
            <a:pPr algn="ctr"/>
            <a:r>
              <a:rPr lang="sv-SE" sz="800">
                <a:solidFill>
                  <a:schemeClr val="tx1"/>
                </a:solidFill>
              </a:rPr>
              <a:t>dom</a:t>
            </a:r>
          </a:p>
        </p:txBody>
      </p:sp>
      <p:sp>
        <p:nvSpPr>
          <p:cNvPr id="26" name="Rektangel 25">
            <a:extLst>
              <a:ext uri="{FF2B5EF4-FFF2-40B4-BE49-F238E27FC236}">
                <a16:creationId xmlns:a16="http://schemas.microsoft.com/office/drawing/2014/main" id="{302CCCA4-9BF5-140F-DD69-67E5E6BC7235}"/>
              </a:ext>
            </a:extLst>
          </p:cNvPr>
          <p:cNvSpPr/>
          <p:nvPr/>
        </p:nvSpPr>
        <p:spPr>
          <a:xfrm>
            <a:off x="6861893" y="2724611"/>
            <a:ext cx="535507" cy="43132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a:solidFill>
                  <a:schemeClr val="tx1"/>
                </a:solidFill>
              </a:rPr>
              <a:t>Stopp! Min kropp! </a:t>
            </a:r>
          </a:p>
        </p:txBody>
      </p:sp>
      <p:sp>
        <p:nvSpPr>
          <p:cNvPr id="27" name="Rektangel 26">
            <a:extLst>
              <a:ext uri="{FF2B5EF4-FFF2-40B4-BE49-F238E27FC236}">
                <a16:creationId xmlns:a16="http://schemas.microsoft.com/office/drawing/2014/main" id="{6DA5442E-37DA-B776-D8AC-DC7EF9539A9B}"/>
              </a:ext>
            </a:extLst>
          </p:cNvPr>
          <p:cNvSpPr/>
          <p:nvPr/>
        </p:nvSpPr>
        <p:spPr>
          <a:xfrm>
            <a:off x="3964173" y="2710304"/>
            <a:ext cx="535507" cy="43132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a:solidFill>
                  <a:schemeClr val="tx1"/>
                </a:solidFill>
              </a:rPr>
              <a:t>Läx-hjälp</a:t>
            </a:r>
          </a:p>
        </p:txBody>
      </p:sp>
      <p:sp>
        <p:nvSpPr>
          <p:cNvPr id="33" name="Rektangel 32">
            <a:extLst>
              <a:ext uri="{FF2B5EF4-FFF2-40B4-BE49-F238E27FC236}">
                <a16:creationId xmlns:a16="http://schemas.microsoft.com/office/drawing/2014/main" id="{00ADF3B5-480C-645B-EC2E-360E0ABF903F}"/>
              </a:ext>
            </a:extLst>
          </p:cNvPr>
          <p:cNvSpPr/>
          <p:nvPr/>
        </p:nvSpPr>
        <p:spPr>
          <a:xfrm>
            <a:off x="1334207" y="3459635"/>
            <a:ext cx="535507" cy="43132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a:solidFill>
                  <a:schemeClr val="tx1"/>
                </a:solidFill>
              </a:rPr>
              <a:t>Barn-kris-stöd</a:t>
            </a:r>
          </a:p>
        </p:txBody>
      </p:sp>
      <p:sp>
        <p:nvSpPr>
          <p:cNvPr id="36" name="Rektangel 35">
            <a:extLst>
              <a:ext uri="{FF2B5EF4-FFF2-40B4-BE49-F238E27FC236}">
                <a16:creationId xmlns:a16="http://schemas.microsoft.com/office/drawing/2014/main" id="{36C975D6-651A-8128-CA9A-5714B5898E0A}"/>
              </a:ext>
            </a:extLst>
          </p:cNvPr>
          <p:cNvSpPr/>
          <p:nvPr/>
        </p:nvSpPr>
        <p:spPr>
          <a:xfrm>
            <a:off x="1263052" y="4255701"/>
            <a:ext cx="678054" cy="43132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dirty="0">
                <a:solidFill>
                  <a:schemeClr val="tx1"/>
                </a:solidFill>
              </a:rPr>
              <a:t>Blandade känslor</a:t>
            </a:r>
          </a:p>
        </p:txBody>
      </p:sp>
      <p:sp>
        <p:nvSpPr>
          <p:cNvPr id="37" name="Rektangel 36">
            <a:extLst>
              <a:ext uri="{FF2B5EF4-FFF2-40B4-BE49-F238E27FC236}">
                <a16:creationId xmlns:a16="http://schemas.microsoft.com/office/drawing/2014/main" id="{C9539622-C26F-DDD1-96AA-B167F4591680}"/>
              </a:ext>
            </a:extLst>
          </p:cNvPr>
          <p:cNvSpPr/>
          <p:nvPr/>
        </p:nvSpPr>
        <p:spPr>
          <a:xfrm>
            <a:off x="3978065" y="4255702"/>
            <a:ext cx="535507" cy="43132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ktangel 37">
            <a:extLst>
              <a:ext uri="{FF2B5EF4-FFF2-40B4-BE49-F238E27FC236}">
                <a16:creationId xmlns:a16="http://schemas.microsoft.com/office/drawing/2014/main" id="{C61C36EC-AB5B-ACCA-0DE1-98159A805F7A}"/>
              </a:ext>
            </a:extLst>
          </p:cNvPr>
          <p:cNvSpPr/>
          <p:nvPr/>
        </p:nvSpPr>
        <p:spPr>
          <a:xfrm>
            <a:off x="6861893" y="4255702"/>
            <a:ext cx="535507" cy="43132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a:solidFill>
                  <a:schemeClr val="tx1"/>
                </a:solidFill>
              </a:rPr>
              <a:t>Pussel-biten</a:t>
            </a:r>
          </a:p>
        </p:txBody>
      </p:sp>
      <p:sp>
        <p:nvSpPr>
          <p:cNvPr id="39" name="Rektangel 38">
            <a:extLst>
              <a:ext uri="{FF2B5EF4-FFF2-40B4-BE49-F238E27FC236}">
                <a16:creationId xmlns:a16="http://schemas.microsoft.com/office/drawing/2014/main" id="{E856F2A6-E6DF-6C10-615C-5EF55E592CD6}"/>
              </a:ext>
            </a:extLst>
          </p:cNvPr>
          <p:cNvSpPr/>
          <p:nvPr/>
        </p:nvSpPr>
        <p:spPr>
          <a:xfrm>
            <a:off x="9886714" y="4255703"/>
            <a:ext cx="535507" cy="43132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65ED59DB-0FC1-1635-9929-3429CC97F24D}"/>
              </a:ext>
            </a:extLst>
          </p:cNvPr>
          <p:cNvSpPr/>
          <p:nvPr/>
        </p:nvSpPr>
        <p:spPr>
          <a:xfrm>
            <a:off x="6861893" y="5046102"/>
            <a:ext cx="535507" cy="43132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a:solidFill>
                  <a:schemeClr val="tx1"/>
                </a:solidFill>
              </a:rPr>
              <a:t>Barn-kris-stöd</a:t>
            </a:r>
          </a:p>
        </p:txBody>
      </p:sp>
    </p:spTree>
    <p:extLst>
      <p:ext uri="{BB962C8B-B14F-4D97-AF65-F5344CB8AC3E}">
        <p14:creationId xmlns:p14="http://schemas.microsoft.com/office/powerpoint/2010/main" val="2062007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4A46BF05-DDE8-FE6D-5015-14D7FBE9EDFB}"/>
              </a:ext>
            </a:extLst>
          </p:cNvPr>
          <p:cNvSpPr>
            <a:spLocks noGrp="1"/>
          </p:cNvSpPr>
          <p:nvPr>
            <p:ph idx="1"/>
          </p:nvPr>
        </p:nvSpPr>
        <p:spPr>
          <a:xfrm>
            <a:off x="816225" y="1479452"/>
            <a:ext cx="9523556" cy="4476750"/>
          </a:xfrm>
        </p:spPr>
        <p:txBody>
          <a:bodyPr/>
          <a:lstStyle/>
          <a:p>
            <a:pPr marL="285750" indent="-285750" algn="l">
              <a:buFont typeface="Arial" panose="020B0604020202020204" pitchFamily="34" charset="0"/>
              <a:buChar char="•"/>
            </a:pPr>
            <a:r>
              <a:rPr lang="sv-SE" sz="1600"/>
              <a:t>Uppskattad tid för övning </a:t>
            </a:r>
            <a:r>
              <a:rPr lang="sv-SE" sz="1600" i="1"/>
              <a:t>30 minuter</a:t>
            </a:r>
          </a:p>
          <a:p>
            <a:pPr marL="285750" indent="-285750" algn="l">
              <a:buFont typeface="Arial" panose="020B0604020202020204" pitchFamily="34" charset="0"/>
              <a:buChar char="•"/>
            </a:pPr>
            <a:r>
              <a:rPr lang="sv-SE" sz="1600"/>
              <a:t>Syfte med övningen: Att läsa och reflektera kring vår barnsyn och roll</a:t>
            </a:r>
            <a:endParaRPr lang="sv-SE" sz="1600" i="1"/>
          </a:p>
          <a:p>
            <a:endParaRPr lang="sv-SE" sz="1600"/>
          </a:p>
          <a:p>
            <a:pPr marL="285750" indent="-285750">
              <a:buFont typeface="Wingdings" panose="05000000000000000000" pitchFamily="2" charset="2"/>
              <a:buChar char="Ø"/>
            </a:pPr>
            <a:r>
              <a:rPr lang="sv-SE" sz="1800"/>
              <a:t>Läs upp vår barnsyn högt i gruppen.  </a:t>
            </a:r>
            <a:br>
              <a:rPr lang="sv-SE" sz="1800"/>
            </a:br>
            <a:r>
              <a:rPr lang="sv-SE" sz="1800"/>
              <a:t>Reflektera kring frågorna som står skrivna, reflektionsfrågor finns till höger på varje bild. </a:t>
            </a:r>
          </a:p>
          <a:p>
            <a:pPr marL="285750" indent="-285750">
              <a:buFont typeface="Wingdings" panose="05000000000000000000" pitchFamily="2" charset="2"/>
              <a:buChar char="Ø"/>
            </a:pPr>
            <a:endParaRPr lang="sv-SE" sz="1800"/>
          </a:p>
          <a:p>
            <a:pPr marL="285750" indent="-285750">
              <a:buFont typeface="Wingdings" panose="05000000000000000000" pitchFamily="2" charset="2"/>
              <a:buChar char="Ø"/>
            </a:pPr>
            <a:r>
              <a:rPr lang="sv-SE" sz="1800"/>
              <a:t>Läs upp vår roll högt i gruppen.  </a:t>
            </a:r>
            <a:br>
              <a:rPr lang="sv-SE" sz="1800"/>
            </a:br>
            <a:r>
              <a:rPr lang="sv-SE" sz="1800"/>
              <a:t>Reflektera kring frågorna som står skrivna, reflektionsfrågor finns till höger på varje bild.</a:t>
            </a:r>
            <a:br>
              <a:rPr lang="sv-SE" sz="1800"/>
            </a:br>
            <a:endParaRPr lang="sv-SE" sz="1800"/>
          </a:p>
          <a:p>
            <a:pPr marL="285750" indent="-285750">
              <a:buFont typeface="Wingdings" panose="05000000000000000000" pitchFamily="2" charset="2"/>
              <a:buChar char="Ø"/>
            </a:pPr>
            <a:r>
              <a:rPr lang="sv-SE" sz="1800"/>
              <a:t>Skriv ner idéer som kommer upp och som har att göra med kommande verksamhetsplanering</a:t>
            </a:r>
          </a:p>
        </p:txBody>
      </p:sp>
      <p:sp>
        <p:nvSpPr>
          <p:cNvPr id="3" name="Rubrik 2">
            <a:extLst>
              <a:ext uri="{FF2B5EF4-FFF2-40B4-BE49-F238E27FC236}">
                <a16:creationId xmlns:a16="http://schemas.microsoft.com/office/drawing/2014/main" id="{33DA18C4-C3A2-C366-1E43-C5319DB56980}"/>
              </a:ext>
            </a:extLst>
          </p:cNvPr>
          <p:cNvSpPr>
            <a:spLocks noGrp="1"/>
          </p:cNvSpPr>
          <p:nvPr>
            <p:ph type="title"/>
          </p:nvPr>
        </p:nvSpPr>
        <p:spPr>
          <a:xfrm>
            <a:off x="811733" y="432794"/>
            <a:ext cx="9528048" cy="905256"/>
          </a:xfrm>
        </p:spPr>
        <p:txBody>
          <a:bodyPr>
            <a:normAutofit fontScale="90000"/>
          </a:bodyPr>
          <a:lstStyle/>
          <a:p>
            <a:r>
              <a:rPr lang="sv-SE"/>
              <a:t>Gruppövning 3</a:t>
            </a:r>
            <a:br>
              <a:rPr lang="sv-SE"/>
            </a:br>
            <a:r>
              <a:rPr lang="sv-SE" sz="2700"/>
              <a:t>Barnsyn och roll</a:t>
            </a:r>
            <a:endParaRPr lang="sv-SE"/>
          </a:p>
        </p:txBody>
      </p:sp>
      <p:sp>
        <p:nvSpPr>
          <p:cNvPr id="4" name="Platshållare för datum 3">
            <a:extLst>
              <a:ext uri="{FF2B5EF4-FFF2-40B4-BE49-F238E27FC236}">
                <a16:creationId xmlns:a16="http://schemas.microsoft.com/office/drawing/2014/main" id="{F7EEA369-3DF3-1AA9-4B9F-45F7461FFB52}"/>
              </a:ext>
            </a:extLst>
          </p:cNvPr>
          <p:cNvSpPr>
            <a:spLocks noGrp="1"/>
          </p:cNvSpPr>
          <p:nvPr>
            <p:ph type="dt" sz="half" idx="10"/>
          </p:nvPr>
        </p:nvSpPr>
        <p:spPr/>
        <p:txBody>
          <a:bodyPr/>
          <a:lstStyle/>
          <a:p>
            <a:fld id="{4DB84A28-1971-4624-8B1B-676B387347F7}" type="datetime1">
              <a:rPr lang="sv-SE" smtClean="0"/>
              <a:t>2024-12-13</a:t>
            </a:fld>
            <a:endParaRPr lang="en-UK"/>
          </a:p>
        </p:txBody>
      </p:sp>
      <p:sp>
        <p:nvSpPr>
          <p:cNvPr id="5" name="Platshållare för sidfot 4">
            <a:extLst>
              <a:ext uri="{FF2B5EF4-FFF2-40B4-BE49-F238E27FC236}">
                <a16:creationId xmlns:a16="http://schemas.microsoft.com/office/drawing/2014/main" id="{197FA59A-1EF5-D438-C9F4-8065D09864EF}"/>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3761B6B3-E3DE-85C6-EFBC-BC7C84329CFE}"/>
              </a:ext>
            </a:extLst>
          </p:cNvPr>
          <p:cNvSpPr>
            <a:spLocks noGrp="1"/>
          </p:cNvSpPr>
          <p:nvPr>
            <p:ph type="sldNum" sz="quarter" idx="12"/>
          </p:nvPr>
        </p:nvSpPr>
        <p:spPr/>
        <p:txBody>
          <a:bodyPr/>
          <a:lstStyle/>
          <a:p>
            <a:fld id="{BF413B3B-BFB3-42E3-B409-FAAF558C2ACC}" type="slidenum">
              <a:rPr lang="en-UK" smtClean="0"/>
              <a:pPr/>
              <a:t>12</a:t>
            </a:fld>
            <a:endParaRPr lang="en-UK"/>
          </a:p>
        </p:txBody>
      </p:sp>
      <p:sp>
        <p:nvSpPr>
          <p:cNvPr id="7" name="textruta 6">
            <a:extLst>
              <a:ext uri="{FF2B5EF4-FFF2-40B4-BE49-F238E27FC236}">
                <a16:creationId xmlns:a16="http://schemas.microsoft.com/office/drawing/2014/main" id="{72F5EA99-E4D6-2986-4945-9BD445D2DC9D}"/>
              </a:ext>
            </a:extLst>
          </p:cNvPr>
          <p:cNvSpPr txBox="1"/>
          <p:nvPr/>
        </p:nvSpPr>
        <p:spPr>
          <a:xfrm>
            <a:off x="811733" y="1479452"/>
            <a:ext cx="8017845" cy="820986"/>
          </a:xfrm>
          <a:prstGeom prst="rect">
            <a:avLst/>
          </a:prstGeom>
          <a:noFill/>
          <a:ln>
            <a:solidFill>
              <a:schemeClr val="tx1"/>
            </a:solidFill>
          </a:ln>
        </p:spPr>
        <p:txBody>
          <a:bodyPr wrap="square" rtlCol="0">
            <a:spAutoFit/>
          </a:bodyPr>
          <a:lstStyle/>
          <a:p>
            <a:pPr algn="l"/>
            <a:endParaRPr lang="sv-SE">
              <a:solidFill>
                <a:schemeClr val="bg1"/>
              </a:solidFill>
            </a:endParaRPr>
          </a:p>
        </p:txBody>
      </p:sp>
    </p:spTree>
    <p:extLst>
      <p:ext uri="{BB962C8B-B14F-4D97-AF65-F5344CB8AC3E}">
        <p14:creationId xmlns:p14="http://schemas.microsoft.com/office/powerpoint/2010/main" val="2459588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F65BEEF-36AA-9944-B8D9-297A3D7BD092}"/>
              </a:ext>
            </a:extLst>
          </p:cNvPr>
          <p:cNvSpPr>
            <a:spLocks noGrp="1"/>
          </p:cNvSpPr>
          <p:nvPr>
            <p:ph type="title"/>
          </p:nvPr>
        </p:nvSpPr>
        <p:spPr>
          <a:xfrm>
            <a:off x="811733" y="442221"/>
            <a:ext cx="9528048" cy="905256"/>
          </a:xfrm>
        </p:spPr>
        <p:txBody>
          <a:bodyPr/>
          <a:lstStyle/>
          <a:p>
            <a:r>
              <a:rPr lang="sv-SE"/>
              <a:t>Vår barnsyn</a:t>
            </a:r>
          </a:p>
        </p:txBody>
      </p:sp>
      <p:sp>
        <p:nvSpPr>
          <p:cNvPr id="4" name="Platshållare för datum 3">
            <a:extLst>
              <a:ext uri="{FF2B5EF4-FFF2-40B4-BE49-F238E27FC236}">
                <a16:creationId xmlns:a16="http://schemas.microsoft.com/office/drawing/2014/main" id="{D69EC927-5A4E-7EDD-8E2D-3FF02E663CEA}"/>
              </a:ext>
            </a:extLst>
          </p:cNvPr>
          <p:cNvSpPr>
            <a:spLocks noGrp="1"/>
          </p:cNvSpPr>
          <p:nvPr>
            <p:ph type="dt" sz="half" idx="10"/>
          </p:nvPr>
        </p:nvSpPr>
        <p:spPr/>
        <p:txBody>
          <a:bodyPr/>
          <a:lstStyle/>
          <a:p>
            <a:fld id="{4DB84A28-1971-4624-8B1B-676B387347F7}" type="datetime1">
              <a:rPr lang="sv-SE" smtClean="0"/>
              <a:t>2024-12-13</a:t>
            </a:fld>
            <a:endParaRPr lang="en-UK"/>
          </a:p>
        </p:txBody>
      </p:sp>
      <p:sp>
        <p:nvSpPr>
          <p:cNvPr id="5" name="Platshållare för sidfot 4">
            <a:extLst>
              <a:ext uri="{FF2B5EF4-FFF2-40B4-BE49-F238E27FC236}">
                <a16:creationId xmlns:a16="http://schemas.microsoft.com/office/drawing/2014/main" id="{E28D7F97-4BD6-C70C-734E-2D0CB1F06033}"/>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4FC7F97C-1DC9-FB92-99C3-646648409F38}"/>
              </a:ext>
            </a:extLst>
          </p:cNvPr>
          <p:cNvSpPr>
            <a:spLocks noGrp="1"/>
          </p:cNvSpPr>
          <p:nvPr>
            <p:ph type="sldNum" sz="quarter" idx="12"/>
          </p:nvPr>
        </p:nvSpPr>
        <p:spPr/>
        <p:txBody>
          <a:bodyPr/>
          <a:lstStyle/>
          <a:p>
            <a:fld id="{BF413B3B-BFB3-42E3-B409-FAAF558C2ACC}" type="slidenum">
              <a:rPr lang="en-UK" smtClean="0"/>
              <a:pPr/>
              <a:t>13</a:t>
            </a:fld>
            <a:endParaRPr lang="en-UK"/>
          </a:p>
        </p:txBody>
      </p:sp>
      <p:sp>
        <p:nvSpPr>
          <p:cNvPr id="7" name="Platshållare för innehåll 6">
            <a:extLst>
              <a:ext uri="{FF2B5EF4-FFF2-40B4-BE49-F238E27FC236}">
                <a16:creationId xmlns:a16="http://schemas.microsoft.com/office/drawing/2014/main" id="{F5A43F85-0554-ABF6-5147-6C5D2A808A62}"/>
              </a:ext>
            </a:extLst>
          </p:cNvPr>
          <p:cNvSpPr txBox="1">
            <a:spLocks noGrp="1"/>
          </p:cNvSpPr>
          <p:nvPr>
            <p:ph idx="1"/>
          </p:nvPr>
        </p:nvSpPr>
        <p:spPr>
          <a:xfrm>
            <a:off x="811213" y="1347477"/>
            <a:ext cx="4753008" cy="454816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v-SE" sz="2400" b="1">
              <a:solidFill>
                <a:srgbClr val="FF0000"/>
              </a:solidFill>
              <a:latin typeface="Lat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a:ln>
                  <a:noFill/>
                </a:ln>
                <a:solidFill>
                  <a:schemeClr val="accent1"/>
                </a:solidFill>
                <a:effectLst/>
                <a:uLnTx/>
                <a:uFillTx/>
                <a:latin typeface="Lato"/>
                <a:ea typeface="+mn-ea"/>
                <a:cs typeface="+mn-cs"/>
              </a:rPr>
              <a:t>Varje barn är rättighetsbärare som utan diskriminering ska ha ovillkorlig tillgång till och kunna utkräva sina mänskliga rättigheter.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a:ln>
                <a:noFill/>
              </a:ln>
              <a:solidFill>
                <a:schemeClr val="accent1"/>
              </a:solidFill>
              <a:effectLst/>
              <a:uLnTx/>
              <a:uFillTx/>
              <a:latin typeface="Lato"/>
              <a:ea typeface="+mn-ea"/>
              <a:cs typeface="+mn-cs"/>
            </a:endParaRPr>
          </a:p>
          <a:p>
            <a:pPr algn="ctr" rtl="0"/>
            <a:endParaRPr lang="sv-SE" sz="2000">
              <a:solidFill>
                <a:schemeClr val="accent1"/>
              </a:solidFill>
              <a:effectLst/>
            </a:endParaRPr>
          </a:p>
          <a:p>
            <a:pPr algn="ctr" rtl="0"/>
            <a:r>
              <a:rPr lang="sv-SE" sz="2000">
                <a:solidFill>
                  <a:schemeClr val="accent1"/>
                </a:solidFill>
                <a:effectLst/>
              </a:rPr>
              <a:t>Barnet har unik kunskap, är expert på sin egen situation och ska tas på allvar. Barns delaktighet är en rättighet och en resurs för hela samhället. Det är vuxenvärldens ansvar att  förverkliga barnets rättigheter.</a:t>
            </a:r>
          </a:p>
        </p:txBody>
      </p:sp>
      <p:sp>
        <p:nvSpPr>
          <p:cNvPr id="8" name="textruta 7">
            <a:extLst>
              <a:ext uri="{FF2B5EF4-FFF2-40B4-BE49-F238E27FC236}">
                <a16:creationId xmlns:a16="http://schemas.microsoft.com/office/drawing/2014/main" id="{5A34E218-74C3-7DC5-7368-DBE144A100F4}"/>
              </a:ext>
            </a:extLst>
          </p:cNvPr>
          <p:cNvSpPr txBox="1"/>
          <p:nvPr/>
        </p:nvSpPr>
        <p:spPr>
          <a:xfrm>
            <a:off x="5894900" y="1636402"/>
            <a:ext cx="6133702" cy="3970318"/>
          </a:xfrm>
          <a:prstGeom prst="rect">
            <a:avLst/>
          </a:prstGeom>
          <a:solidFill>
            <a:schemeClr val="accent1"/>
          </a:solidFill>
        </p:spPr>
        <p:txBody>
          <a:bodyPr wrap="square" lIns="91440" tIns="45720" rIns="91440" bIns="45720" rtlCol="0" anchor="t">
            <a:spAutoFit/>
          </a:bodyPr>
          <a:lstStyle/>
          <a:p>
            <a:pPr algn="l"/>
            <a:r>
              <a:rPr lang="sv-SE" b="1">
                <a:solidFill>
                  <a:schemeClr val="bg1"/>
                </a:solidFill>
              </a:rPr>
              <a:t>Egen reflektion: </a:t>
            </a:r>
          </a:p>
          <a:p>
            <a:pPr algn="l"/>
            <a:endParaRPr lang="sv-SE">
              <a:solidFill>
                <a:schemeClr val="bg1"/>
              </a:solidFill>
            </a:endParaRPr>
          </a:p>
          <a:p>
            <a:r>
              <a:rPr lang="sv-SE">
                <a:solidFill>
                  <a:schemeClr val="bg1"/>
                </a:solidFill>
              </a:rPr>
              <a:t>Vad tänker du kring vår barnsyn? </a:t>
            </a:r>
          </a:p>
          <a:p>
            <a:pPr algn="l"/>
            <a:endParaRPr lang="sv-SE">
              <a:solidFill>
                <a:schemeClr val="bg1"/>
              </a:solidFill>
            </a:endParaRPr>
          </a:p>
          <a:p>
            <a:r>
              <a:rPr lang="sv-SE">
                <a:solidFill>
                  <a:schemeClr val="bg1"/>
                </a:solidFill>
              </a:rPr>
              <a:t>När och hur kan vi använda vår barnsyn?</a:t>
            </a:r>
          </a:p>
          <a:p>
            <a:pPr algn="l"/>
            <a:endParaRPr lang="sv-SE">
              <a:solidFill>
                <a:schemeClr val="bg1"/>
              </a:solidFill>
            </a:endParaRPr>
          </a:p>
          <a:p>
            <a:r>
              <a:rPr lang="sv-SE" b="1">
                <a:solidFill>
                  <a:schemeClr val="bg1"/>
                </a:solidFill>
              </a:rPr>
              <a:t>Gruppsamtal: </a:t>
            </a:r>
          </a:p>
          <a:p>
            <a:endParaRPr lang="sv-SE">
              <a:solidFill>
                <a:schemeClr val="bg1"/>
              </a:solidFill>
            </a:endParaRPr>
          </a:p>
          <a:p>
            <a:r>
              <a:rPr lang="sv-SE">
                <a:solidFill>
                  <a:schemeClr val="bg1"/>
                </a:solidFill>
              </a:rPr>
              <a:t>Gå varvet runt och dela kort med er av era reflektioner av frågorna. </a:t>
            </a:r>
            <a:br>
              <a:rPr lang="sv-SE">
                <a:solidFill>
                  <a:schemeClr val="bg1"/>
                </a:solidFill>
              </a:rPr>
            </a:br>
            <a:r>
              <a:rPr lang="sv-SE">
                <a:solidFill>
                  <a:schemeClr val="bg1"/>
                </a:solidFill>
              </a:rPr>
              <a:t>Ingen reflektion är fel, alla förhåller sig olika. Uppmuntra varandra i det och var nyfikna på varandras perspektiv. </a:t>
            </a:r>
            <a:endParaRPr lang="sv-SE">
              <a:solidFill>
                <a:schemeClr val="bg1"/>
              </a:solidFill>
              <a:ea typeface="Lato"/>
              <a:cs typeface="Lato"/>
            </a:endParaRPr>
          </a:p>
          <a:p>
            <a:endParaRPr lang="sv-SE">
              <a:solidFill>
                <a:schemeClr val="bg1"/>
              </a:solidFill>
            </a:endParaRPr>
          </a:p>
          <a:p>
            <a:pPr algn="l"/>
            <a:endParaRPr lang="sv-SE">
              <a:solidFill>
                <a:schemeClr val="bg1"/>
              </a:solidFill>
            </a:endParaRPr>
          </a:p>
        </p:txBody>
      </p:sp>
    </p:spTree>
    <p:extLst>
      <p:ext uri="{BB962C8B-B14F-4D97-AF65-F5344CB8AC3E}">
        <p14:creationId xmlns:p14="http://schemas.microsoft.com/office/powerpoint/2010/main" val="407635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4A7C4F2-1F59-54A0-0989-26810669A8DC}"/>
              </a:ext>
            </a:extLst>
          </p:cNvPr>
          <p:cNvSpPr>
            <a:spLocks noGrp="1"/>
          </p:cNvSpPr>
          <p:nvPr>
            <p:ph type="title"/>
          </p:nvPr>
        </p:nvSpPr>
        <p:spPr>
          <a:xfrm>
            <a:off x="813816" y="379218"/>
            <a:ext cx="9528048" cy="905256"/>
          </a:xfrm>
        </p:spPr>
        <p:txBody>
          <a:bodyPr/>
          <a:lstStyle/>
          <a:p>
            <a:r>
              <a:rPr lang="sv-SE"/>
              <a:t>Vår roll</a:t>
            </a:r>
          </a:p>
        </p:txBody>
      </p:sp>
      <p:sp>
        <p:nvSpPr>
          <p:cNvPr id="4" name="Platshållare för datum 3">
            <a:extLst>
              <a:ext uri="{FF2B5EF4-FFF2-40B4-BE49-F238E27FC236}">
                <a16:creationId xmlns:a16="http://schemas.microsoft.com/office/drawing/2014/main" id="{5C83C845-D530-91AC-F8CD-9D40377E9E5F}"/>
              </a:ext>
            </a:extLst>
          </p:cNvPr>
          <p:cNvSpPr>
            <a:spLocks noGrp="1"/>
          </p:cNvSpPr>
          <p:nvPr>
            <p:ph type="dt" sz="half" idx="10"/>
          </p:nvPr>
        </p:nvSpPr>
        <p:spPr/>
        <p:txBody>
          <a:bodyPr/>
          <a:lstStyle/>
          <a:p>
            <a:fld id="{4DB84A28-1971-4624-8B1B-676B387347F7}" type="datetime1">
              <a:rPr lang="sv-SE" smtClean="0"/>
              <a:t>2024-12-13</a:t>
            </a:fld>
            <a:endParaRPr lang="en-UK"/>
          </a:p>
        </p:txBody>
      </p:sp>
      <p:sp>
        <p:nvSpPr>
          <p:cNvPr id="5" name="Platshållare för sidfot 4">
            <a:extLst>
              <a:ext uri="{FF2B5EF4-FFF2-40B4-BE49-F238E27FC236}">
                <a16:creationId xmlns:a16="http://schemas.microsoft.com/office/drawing/2014/main" id="{225650E3-2116-64F2-B70D-14C2A4DB4F98}"/>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C5A41A31-85EB-03C2-2863-BD72748C599C}"/>
              </a:ext>
            </a:extLst>
          </p:cNvPr>
          <p:cNvSpPr>
            <a:spLocks noGrp="1"/>
          </p:cNvSpPr>
          <p:nvPr>
            <p:ph type="sldNum" sz="quarter" idx="12"/>
          </p:nvPr>
        </p:nvSpPr>
        <p:spPr/>
        <p:txBody>
          <a:bodyPr/>
          <a:lstStyle/>
          <a:p>
            <a:fld id="{BF413B3B-BFB3-42E3-B409-FAAF558C2ACC}" type="slidenum">
              <a:rPr lang="en-UK" smtClean="0"/>
              <a:pPr/>
              <a:t>14</a:t>
            </a:fld>
            <a:endParaRPr lang="en-UK"/>
          </a:p>
        </p:txBody>
      </p:sp>
      <p:sp>
        <p:nvSpPr>
          <p:cNvPr id="7" name="textruta 6">
            <a:extLst>
              <a:ext uri="{FF2B5EF4-FFF2-40B4-BE49-F238E27FC236}">
                <a16:creationId xmlns:a16="http://schemas.microsoft.com/office/drawing/2014/main" id="{55B5DFB6-7720-54BA-C075-340FDDE41BCD}"/>
              </a:ext>
            </a:extLst>
          </p:cNvPr>
          <p:cNvSpPr txBox="1"/>
          <p:nvPr/>
        </p:nvSpPr>
        <p:spPr>
          <a:xfrm>
            <a:off x="813816" y="978623"/>
            <a:ext cx="5071563" cy="5339923"/>
          </a:xfrm>
          <a:prstGeom prst="rect">
            <a:avLst/>
          </a:prstGeom>
          <a:noFill/>
        </p:spPr>
        <p:txBody>
          <a:bodyPr wrap="square" lIns="91440" tIns="45720" rIns="91440" bIns="45720" anchor="t">
            <a:spAutoFit/>
          </a:bodyPr>
          <a:lstStyle/>
          <a:p>
            <a:pPr algn="l" rtl="0" fontAlgn="base"/>
            <a:br>
              <a:rPr lang="en-US" sz="1700" b="0" i="0">
                <a:solidFill>
                  <a:srgbClr val="000000"/>
                </a:solidFill>
                <a:effectLst/>
                <a:latin typeface="Lato" panose="020F0502020204030203" pitchFamily="34" charset="0"/>
              </a:rPr>
            </a:br>
            <a:r>
              <a:rPr lang="sv-SE" sz="1600" b="0" i="1" u="none" strike="noStrike">
                <a:solidFill>
                  <a:schemeClr val="accent1"/>
                </a:solidFill>
                <a:effectLst/>
                <a:latin typeface="Lato" panose="020F0502020204030203" pitchFamily="34" charset="0"/>
              </a:rPr>
              <a:t>Med utgångspunkt i rekommendationerna från </a:t>
            </a:r>
            <a:r>
              <a:rPr lang="sv-SE" sz="1600" b="0" i="1" u="none" strike="noStrike" err="1">
                <a:solidFill>
                  <a:schemeClr val="accent1"/>
                </a:solidFill>
                <a:effectLst/>
                <a:latin typeface="Lato" panose="020F0502020204030203" pitchFamily="34" charset="0"/>
              </a:rPr>
              <a:t>FN’s</a:t>
            </a:r>
            <a:r>
              <a:rPr lang="sv-SE" sz="1600" b="0" i="1" u="none" strike="noStrike">
                <a:solidFill>
                  <a:schemeClr val="accent1"/>
                </a:solidFill>
                <a:effectLst/>
                <a:latin typeface="Lato" panose="020F0502020204030203" pitchFamily="34" charset="0"/>
              </a:rPr>
              <a:t> Barnrättskommitté arbetar vi främst för och med de barn som står längst ifrån att få sina rättigheter förverkligade. </a:t>
            </a:r>
            <a:r>
              <a:rPr lang="en-US" sz="1600" b="0" i="1">
                <a:solidFill>
                  <a:schemeClr val="accent1"/>
                </a:solidFill>
                <a:effectLst/>
                <a:latin typeface="Lato" panose="020F0502020204030203" pitchFamily="34" charset="0"/>
              </a:rPr>
              <a:t>​</a:t>
            </a:r>
            <a:endParaRPr lang="en-US" sz="1600" b="0" i="1">
              <a:solidFill>
                <a:schemeClr val="accent1"/>
              </a:solidFill>
              <a:effectLst/>
              <a:latin typeface="Segoe UI" panose="020B0502040204020203" pitchFamily="34" charset="0"/>
            </a:endParaRPr>
          </a:p>
          <a:p>
            <a:pPr algn="l" rtl="0" fontAlgn="base"/>
            <a:r>
              <a:rPr lang="sv-SE" sz="1600" b="0" i="0">
                <a:solidFill>
                  <a:schemeClr val="accent1"/>
                </a:solidFill>
                <a:effectLst/>
                <a:latin typeface="Lato" panose="020F0502020204030203" pitchFamily="34" charset="0"/>
              </a:rPr>
              <a:t>​</a:t>
            </a:r>
            <a:endParaRPr lang="sv-SE" sz="1600" b="0" i="0">
              <a:solidFill>
                <a:schemeClr val="accent1"/>
              </a:solidFill>
              <a:effectLst/>
              <a:latin typeface="Segoe UI" panose="020B0502040204020203" pitchFamily="34" charset="0"/>
            </a:endParaRPr>
          </a:p>
          <a:p>
            <a:pPr algn="l" rtl="0" fontAlgn="base"/>
            <a:r>
              <a:rPr lang="sv-SE" sz="1600" b="0" i="0" u="none" strike="noStrike">
                <a:solidFill>
                  <a:schemeClr val="accent1"/>
                </a:solidFill>
                <a:effectLst/>
                <a:latin typeface="Lato" panose="020F0502020204030203" pitchFamily="34" charset="0"/>
              </a:rPr>
              <a:t>Vi skapar effekt för barn genom att: </a:t>
            </a:r>
            <a:r>
              <a:rPr lang="en-US" sz="1600" b="0" i="0">
                <a:solidFill>
                  <a:schemeClr val="accent1"/>
                </a:solidFill>
                <a:effectLst/>
                <a:latin typeface="Lato" panose="020F0502020204030203" pitchFamily="34" charset="0"/>
              </a:rPr>
              <a:t>​</a:t>
            </a:r>
            <a:endParaRPr lang="en-US" sz="1600" b="0" i="0">
              <a:solidFill>
                <a:schemeClr val="accent1"/>
              </a:solidFill>
              <a:effectLst/>
              <a:latin typeface="Segoe UI" panose="020B0502040204020203" pitchFamily="34" charset="0"/>
            </a:endParaRPr>
          </a:p>
          <a:p>
            <a:pPr algn="ctr" rtl="0" fontAlgn="base"/>
            <a:r>
              <a:rPr lang="sv-SE" sz="1600" b="0" i="0">
                <a:solidFill>
                  <a:schemeClr val="accent1"/>
                </a:solidFill>
                <a:effectLst/>
                <a:latin typeface="Lato" panose="020F0502020204030203" pitchFamily="34" charset="0"/>
              </a:rPr>
              <a:t>​</a:t>
            </a:r>
            <a:endParaRPr lang="sv-SE" sz="1600" b="0" i="0">
              <a:solidFill>
                <a:schemeClr val="accent1"/>
              </a:solidFill>
              <a:effectLst/>
              <a:latin typeface="Segoe UI" panose="020B0502040204020203" pitchFamily="34" charset="0"/>
            </a:endParaRPr>
          </a:p>
          <a:p>
            <a:pPr algn="l" rtl="0" fontAlgn="base">
              <a:buFont typeface="Arial" panose="020B0604020202020204" pitchFamily="34" charset="0"/>
              <a:buChar char="•"/>
            </a:pPr>
            <a:r>
              <a:rPr lang="sv-SE" sz="1600" b="0" i="0" u="none" strike="noStrike">
                <a:solidFill>
                  <a:schemeClr val="accent1"/>
                </a:solidFill>
                <a:effectLst/>
                <a:latin typeface="Lato" panose="020F0502020204030203" pitchFamily="34" charset="0"/>
              </a:rPr>
              <a:t> kräva att staten tar sitt ansvar för barnets mänskliga rättigheter, särskilt de som finns i barnkonventionen,</a:t>
            </a:r>
            <a:endParaRPr lang="en-US" sz="1600" b="0" i="0">
              <a:solidFill>
                <a:schemeClr val="accent1"/>
              </a:solidFill>
              <a:effectLst/>
              <a:latin typeface="Arial" panose="020B0604020202020204" pitchFamily="34" charset="0"/>
            </a:endParaRPr>
          </a:p>
          <a:p>
            <a:pPr algn="l" rtl="0" fontAlgn="base">
              <a:buFont typeface="Arial" panose="020B0604020202020204" pitchFamily="34" charset="0"/>
              <a:buChar char="•"/>
            </a:pPr>
            <a:r>
              <a:rPr lang="sv-SE" sz="1600" b="0" i="0" u="none" strike="noStrike">
                <a:solidFill>
                  <a:schemeClr val="accent1"/>
                </a:solidFill>
                <a:effectLst/>
                <a:latin typeface="Lato" panose="020F0502020204030203" pitchFamily="34" charset="0"/>
              </a:rPr>
              <a:t> utgå från lokala behov,</a:t>
            </a:r>
            <a:endParaRPr lang="en-US" sz="1600" b="0" i="0">
              <a:solidFill>
                <a:schemeClr val="accent1"/>
              </a:solidFill>
              <a:effectLst/>
              <a:latin typeface="Arial" panose="020B0604020202020204" pitchFamily="34" charset="0"/>
            </a:endParaRPr>
          </a:p>
          <a:p>
            <a:pPr algn="l" rtl="0" fontAlgn="base">
              <a:buFont typeface="Arial" panose="020B0604020202020204" pitchFamily="34" charset="0"/>
              <a:buChar char="•"/>
            </a:pPr>
            <a:r>
              <a:rPr lang="sv-SE" sz="1600" b="0" i="0" u="none" strike="noStrike">
                <a:solidFill>
                  <a:schemeClr val="accent1"/>
                </a:solidFill>
                <a:effectLst/>
                <a:latin typeface="Lato" panose="020F0502020204030203" pitchFamily="34" charset="0"/>
              </a:rPr>
              <a:t> arbeta systematiskt med barns delaktighet, lyfta barns röster och stötta deras egen organisering</a:t>
            </a:r>
            <a:endParaRPr lang="en-US" sz="1600" b="0" i="0">
              <a:solidFill>
                <a:schemeClr val="accent1"/>
              </a:solidFill>
              <a:effectLst/>
              <a:latin typeface="Arial" panose="020B0604020202020204" pitchFamily="34" charset="0"/>
            </a:endParaRPr>
          </a:p>
          <a:p>
            <a:pPr algn="l" rtl="0" fontAlgn="base">
              <a:buFont typeface="Arial" panose="020B0604020202020204" pitchFamily="34" charset="0"/>
              <a:buChar char="•"/>
            </a:pPr>
            <a:r>
              <a:rPr lang="sv-SE" sz="1600" b="0" i="0" u="none" strike="noStrike">
                <a:solidFill>
                  <a:schemeClr val="accent1"/>
                </a:solidFill>
                <a:effectLst/>
                <a:latin typeface="Lato" panose="020F0502020204030203" pitchFamily="34" charset="0"/>
              </a:rPr>
              <a:t> öka kunskapen om barnets rättigheter bland barn och vuxna,</a:t>
            </a:r>
            <a:endParaRPr lang="en-US" sz="1600" b="0" i="0">
              <a:solidFill>
                <a:schemeClr val="accent1"/>
              </a:solidFill>
              <a:effectLst/>
              <a:latin typeface="Arial" panose="020B0604020202020204" pitchFamily="34" charset="0"/>
            </a:endParaRPr>
          </a:p>
          <a:p>
            <a:pPr algn="l" rtl="0" fontAlgn="base">
              <a:buFont typeface="Arial" panose="020B0604020202020204" pitchFamily="34" charset="0"/>
              <a:buChar char="•"/>
            </a:pPr>
            <a:r>
              <a:rPr lang="sv-SE" sz="1600" b="0" i="0" u="none" strike="noStrike">
                <a:solidFill>
                  <a:schemeClr val="accent1"/>
                </a:solidFill>
                <a:effectLst/>
                <a:latin typeface="Lato" panose="020F0502020204030203" pitchFamily="34" charset="0"/>
              </a:rPr>
              <a:t> bedriva trygg och säker verksamhet för barn</a:t>
            </a:r>
            <a:r>
              <a:rPr lang="en-US" sz="1600" b="0" i="0">
                <a:solidFill>
                  <a:schemeClr val="accent1"/>
                </a:solidFill>
                <a:effectLst/>
                <a:latin typeface="Lato" panose="020F0502020204030203" pitchFamily="34" charset="0"/>
              </a:rPr>
              <a:t>​</a:t>
            </a:r>
            <a:endParaRPr lang="en-US" sz="1600" b="0" i="0">
              <a:solidFill>
                <a:schemeClr val="accent1"/>
              </a:solidFill>
              <a:effectLst/>
              <a:latin typeface="Arial" panose="020B0604020202020204" pitchFamily="34" charset="0"/>
            </a:endParaRPr>
          </a:p>
          <a:p>
            <a:pPr algn="l" rtl="0" fontAlgn="base">
              <a:buFont typeface="Arial" panose="020B0604020202020204" pitchFamily="34" charset="0"/>
              <a:buChar char="•"/>
            </a:pPr>
            <a:r>
              <a:rPr lang="sv-SE" sz="1600" b="0" i="0" u="none" strike="noStrike">
                <a:solidFill>
                  <a:schemeClr val="accent1"/>
                </a:solidFill>
                <a:effectLst/>
                <a:latin typeface="Lato" panose="020F0502020204030203" pitchFamily="34" charset="0"/>
              </a:rPr>
              <a:t> bygga partnerskap med olika aktörer och utveckla innovativa lösningar för att barnets rättigheter ska förverkligas,</a:t>
            </a:r>
            <a:endParaRPr lang="en-US" sz="1600" b="0" i="0">
              <a:solidFill>
                <a:schemeClr val="accent1"/>
              </a:solidFill>
              <a:effectLst/>
              <a:latin typeface="Arial" panose="020B0604020202020204" pitchFamily="34" charset="0"/>
            </a:endParaRPr>
          </a:p>
          <a:p>
            <a:pPr algn="l" rtl="0" fontAlgn="base">
              <a:buFont typeface="Arial" panose="020B0604020202020204" pitchFamily="34" charset="0"/>
              <a:buChar char="•"/>
            </a:pPr>
            <a:r>
              <a:rPr lang="sv-SE" sz="1600" b="0" i="0" u="none" strike="noStrike">
                <a:solidFill>
                  <a:schemeClr val="accent1"/>
                </a:solidFill>
                <a:effectLst/>
                <a:latin typeface="Lato" panose="020F0502020204030203" pitchFamily="34" charset="0"/>
              </a:rPr>
              <a:t> snabbt se till att barn får sina rättigheter förverkligade i kriser och konflikter</a:t>
            </a:r>
            <a:endParaRPr lang="en-US" sz="1600" b="0" i="0">
              <a:solidFill>
                <a:schemeClr val="accent1"/>
              </a:solidFill>
              <a:effectLst/>
              <a:latin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2000">
              <a:solidFill>
                <a:srgbClr val="FF0000"/>
              </a:solidFill>
              <a:effectLst/>
            </a:endParaRPr>
          </a:p>
        </p:txBody>
      </p:sp>
      <p:sp>
        <p:nvSpPr>
          <p:cNvPr id="8" name="textruta 7">
            <a:extLst>
              <a:ext uri="{FF2B5EF4-FFF2-40B4-BE49-F238E27FC236}">
                <a16:creationId xmlns:a16="http://schemas.microsoft.com/office/drawing/2014/main" id="{C1595F99-E0EE-0FDD-9F66-6894A90FF0BB}"/>
              </a:ext>
            </a:extLst>
          </p:cNvPr>
          <p:cNvSpPr txBox="1"/>
          <p:nvPr/>
        </p:nvSpPr>
        <p:spPr>
          <a:xfrm>
            <a:off x="6469633" y="751344"/>
            <a:ext cx="5161472" cy="5355312"/>
          </a:xfrm>
          <a:prstGeom prst="rect">
            <a:avLst/>
          </a:prstGeom>
          <a:solidFill>
            <a:schemeClr val="accent1"/>
          </a:solidFill>
        </p:spPr>
        <p:txBody>
          <a:bodyPr wrap="square" rtlCol="0">
            <a:spAutoFit/>
          </a:bodyPr>
          <a:lstStyle/>
          <a:p>
            <a:pPr algn="l"/>
            <a:r>
              <a:rPr lang="sv-SE" b="1">
                <a:solidFill>
                  <a:schemeClr val="bg1"/>
                </a:solidFill>
              </a:rPr>
              <a:t>Egen reflektion: </a:t>
            </a:r>
          </a:p>
          <a:p>
            <a:pPr algn="l"/>
            <a:endParaRPr lang="sv-SE">
              <a:solidFill>
                <a:schemeClr val="bg1"/>
              </a:solidFill>
            </a:endParaRPr>
          </a:p>
          <a:p>
            <a:pPr algn="l"/>
            <a:r>
              <a:rPr lang="sv-SE">
                <a:solidFill>
                  <a:schemeClr val="bg1"/>
                </a:solidFill>
              </a:rPr>
              <a:t>Vilken/vilka av dessa roller känns mest självklart för dig?</a:t>
            </a:r>
          </a:p>
          <a:p>
            <a:pPr algn="l"/>
            <a:endParaRPr lang="sv-SE">
              <a:solidFill>
                <a:schemeClr val="bg1"/>
              </a:solidFill>
            </a:endParaRPr>
          </a:p>
          <a:p>
            <a:pPr algn="l"/>
            <a:r>
              <a:rPr lang="sv-SE">
                <a:solidFill>
                  <a:schemeClr val="bg1"/>
                </a:solidFill>
              </a:rPr>
              <a:t>Vilken/vilka delar känns lite kluriga eller svåra utifrån ditt/ert sammanhang?</a:t>
            </a:r>
          </a:p>
          <a:p>
            <a:pPr algn="l"/>
            <a:endParaRPr lang="sv-SE">
              <a:solidFill>
                <a:schemeClr val="bg1"/>
              </a:solidFill>
            </a:endParaRPr>
          </a:p>
          <a:p>
            <a:r>
              <a:rPr lang="sv-SE" b="1">
                <a:solidFill>
                  <a:schemeClr val="bg1"/>
                </a:solidFill>
              </a:rPr>
              <a:t>Gruppsamtal: </a:t>
            </a:r>
          </a:p>
          <a:p>
            <a:endParaRPr lang="sv-SE">
              <a:solidFill>
                <a:schemeClr val="bg1"/>
              </a:solidFill>
            </a:endParaRPr>
          </a:p>
          <a:p>
            <a:r>
              <a:rPr lang="sv-SE">
                <a:solidFill>
                  <a:schemeClr val="bg1"/>
                </a:solidFill>
              </a:rPr>
              <a:t>Gå varvet runt och dela kort med er av era reflektioner av frågorna. Ingen reflektion är fel, alla förhåller sig olika. Uppmuntra varandra i det och var nyfikna på varandras perspektiv. </a:t>
            </a:r>
          </a:p>
          <a:p>
            <a:endParaRPr lang="sv-SE">
              <a:solidFill>
                <a:schemeClr val="bg1"/>
              </a:solidFill>
            </a:endParaRPr>
          </a:p>
          <a:p>
            <a:r>
              <a:rPr lang="sv-SE">
                <a:solidFill>
                  <a:schemeClr val="bg1"/>
                </a:solidFill>
              </a:rPr>
              <a:t>Ringa gemensamt in vilka av rollerna som ni gemensamt känner er mest hemma i respektive finner svårast.</a:t>
            </a:r>
          </a:p>
          <a:p>
            <a:pPr algn="l"/>
            <a:endParaRPr lang="sv-SE">
              <a:solidFill>
                <a:schemeClr val="bg1"/>
              </a:solidFill>
            </a:endParaRPr>
          </a:p>
        </p:txBody>
      </p:sp>
    </p:spTree>
    <p:extLst>
      <p:ext uri="{BB962C8B-B14F-4D97-AF65-F5344CB8AC3E}">
        <p14:creationId xmlns:p14="http://schemas.microsoft.com/office/powerpoint/2010/main" val="2411682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6C4E1AFB-87BB-6250-FF86-C0640CED8D61}"/>
              </a:ext>
            </a:extLst>
          </p:cNvPr>
          <p:cNvSpPr>
            <a:spLocks noGrp="1"/>
          </p:cNvSpPr>
          <p:nvPr>
            <p:ph idx="1"/>
          </p:nvPr>
        </p:nvSpPr>
        <p:spPr>
          <a:xfrm>
            <a:off x="811732" y="1190625"/>
            <a:ext cx="11047188" cy="4476750"/>
          </a:xfrm>
        </p:spPr>
        <p:txBody>
          <a:bodyPr vert="horz" lIns="91440" tIns="45720" rIns="91440" bIns="45720" rtlCol="0" anchor="t">
            <a:normAutofit fontScale="92500" lnSpcReduction="20000"/>
          </a:bodyPr>
          <a:lstStyle/>
          <a:p>
            <a:r>
              <a:rPr lang="sv-SE" sz="3200" b="1" dirty="0"/>
              <a:t>Steg 1</a:t>
            </a:r>
            <a:r>
              <a:rPr lang="sv-SE" sz="3200" b="1"/>
              <a:t> -</a:t>
            </a:r>
            <a:r>
              <a:rPr lang="sv-SE" sz="3200" b="1" dirty="0"/>
              <a:t> </a:t>
            </a:r>
            <a:r>
              <a:rPr lang="sv-SE" sz="3200" b="1" i="1" dirty="0"/>
              <a:t>Så tar du dig an Barnrättsagendan </a:t>
            </a:r>
            <a:r>
              <a:rPr lang="sv-SE" sz="3200" b="1" i="1"/>
              <a:t>- Grund </a:t>
            </a:r>
            <a:r>
              <a:rPr lang="sv-SE" sz="3200" b="1" dirty="0"/>
              <a:t>är nu avklarat!</a:t>
            </a:r>
          </a:p>
          <a:p>
            <a:r>
              <a:rPr lang="sv-SE" sz="3200" b="1" dirty="0"/>
              <a:t>Tack för din tid och ditt engagemang! </a:t>
            </a:r>
            <a:endParaRPr lang="sv-SE" sz="3200" dirty="0">
              <a:ea typeface="Lato"/>
              <a:cs typeface="Lato"/>
            </a:endParaRPr>
          </a:p>
          <a:p>
            <a:endParaRPr lang="sv-SE" sz="2200" dirty="0"/>
          </a:p>
          <a:p>
            <a:r>
              <a:rPr lang="sv-SE" sz="2000" b="1" dirty="0">
                <a:ea typeface="Lato"/>
                <a:cs typeface="Lato"/>
              </a:rPr>
              <a:t>Tips! </a:t>
            </a:r>
            <a:r>
              <a:rPr lang="sv-SE" sz="2000" dirty="0">
                <a:ea typeface="Lato"/>
                <a:cs typeface="Lato"/>
              </a:rPr>
              <a:t>Gå igenom denna </a:t>
            </a:r>
            <a:r>
              <a:rPr lang="sv-SE" sz="2000">
                <a:ea typeface="Lato"/>
                <a:cs typeface="Lato"/>
              </a:rPr>
              <a:t>PowerPoint</a:t>
            </a:r>
            <a:r>
              <a:rPr lang="sv-SE" sz="2000" dirty="0">
                <a:ea typeface="Lato"/>
                <a:cs typeface="Lato"/>
              </a:rPr>
              <a:t> när det kommer nya engagerade medlemmar och när det är dags för ny planering</a:t>
            </a:r>
            <a:endParaRPr lang="sv-SE" sz="2200"/>
          </a:p>
          <a:p>
            <a:endParaRPr lang="sv-SE" sz="2200" dirty="0"/>
          </a:p>
          <a:p>
            <a:r>
              <a:rPr lang="sv-SE" sz="2200" b="1"/>
              <a:t>Steg 2 - </a:t>
            </a:r>
            <a:r>
              <a:rPr lang="sv-SE" sz="2200" b="1" i="1"/>
              <a:t>Så tar du dig an Barnrättsagendan - fördjupning </a:t>
            </a:r>
          </a:p>
          <a:p>
            <a:pPr marL="342900" indent="-342900">
              <a:buFont typeface="Wingdings" panose="05000000000000000000" pitchFamily="2" charset="2"/>
              <a:buChar char="Ø"/>
            </a:pPr>
            <a:r>
              <a:rPr lang="sv-SE" sz="2200" dirty="0"/>
              <a:t>Nästa steg </a:t>
            </a:r>
            <a:r>
              <a:rPr lang="sv-SE" sz="2200"/>
              <a:t>är</a:t>
            </a:r>
            <a:r>
              <a:rPr lang="sv-SE" sz="2200" dirty="0"/>
              <a:t> </a:t>
            </a:r>
            <a:r>
              <a:rPr lang="sv-SE" sz="2200"/>
              <a:t>att fördjupa er kunskap om Barnrättsagendan och arbeta vidare med den i din lokalförening/arbetsgrupp/distriktförening </a:t>
            </a:r>
          </a:p>
          <a:p>
            <a:pPr marL="342900" indent="-342900">
              <a:buFont typeface="Wingdings" panose="05000000000000000000" pitchFamily="2" charset="2"/>
              <a:buChar char="Ø"/>
            </a:pPr>
            <a:r>
              <a:rPr lang="sv-SE" sz="2200"/>
              <a:t>Klicka här för att komma dit:</a:t>
            </a:r>
            <a:r>
              <a:rPr lang="sv-SE" sz="2200" dirty="0"/>
              <a:t> </a:t>
            </a:r>
            <a:r>
              <a:rPr lang="sv-SE" sz="2400" dirty="0">
                <a:hlinkClick r:id="rId3"/>
              </a:rPr>
              <a:t>Barnrättsagendan</a:t>
            </a:r>
            <a:endParaRPr lang="sv-SE"/>
          </a:p>
          <a:p>
            <a:br>
              <a:rPr lang="sv-SE" sz="2400" dirty="0"/>
            </a:br>
            <a:r>
              <a:rPr lang="sv-SE" sz="2400" dirty="0"/>
              <a:t>		</a:t>
            </a:r>
            <a:endParaRPr lang="sv-SE" dirty="0"/>
          </a:p>
          <a:p>
            <a:endParaRPr lang="sv-SE" dirty="0"/>
          </a:p>
        </p:txBody>
      </p:sp>
      <p:sp>
        <p:nvSpPr>
          <p:cNvPr id="3" name="Rubrik 2">
            <a:extLst>
              <a:ext uri="{FF2B5EF4-FFF2-40B4-BE49-F238E27FC236}">
                <a16:creationId xmlns:a16="http://schemas.microsoft.com/office/drawing/2014/main" id="{4F350872-4A0C-468C-62DE-79FE4641D4DB}"/>
              </a:ext>
            </a:extLst>
          </p:cNvPr>
          <p:cNvSpPr>
            <a:spLocks noGrp="1"/>
          </p:cNvSpPr>
          <p:nvPr>
            <p:ph type="title"/>
          </p:nvPr>
        </p:nvSpPr>
        <p:spPr>
          <a:xfrm>
            <a:off x="811732" y="358834"/>
            <a:ext cx="9528048" cy="905256"/>
          </a:xfrm>
        </p:spPr>
        <p:txBody>
          <a:bodyPr/>
          <a:lstStyle/>
          <a:p>
            <a:r>
              <a:rPr lang="sv-SE" dirty="0"/>
              <a:t>Bra jobbat! </a:t>
            </a:r>
          </a:p>
        </p:txBody>
      </p:sp>
      <p:sp>
        <p:nvSpPr>
          <p:cNvPr id="4" name="Platshållare för datum 3">
            <a:extLst>
              <a:ext uri="{FF2B5EF4-FFF2-40B4-BE49-F238E27FC236}">
                <a16:creationId xmlns:a16="http://schemas.microsoft.com/office/drawing/2014/main" id="{ACF3AAFE-B5F4-CDA1-5F4F-7D4D65A5AFF9}"/>
              </a:ext>
            </a:extLst>
          </p:cNvPr>
          <p:cNvSpPr>
            <a:spLocks noGrp="1"/>
          </p:cNvSpPr>
          <p:nvPr>
            <p:ph type="dt" sz="half" idx="10"/>
          </p:nvPr>
        </p:nvSpPr>
        <p:spPr/>
        <p:txBody>
          <a:bodyPr/>
          <a:lstStyle/>
          <a:p>
            <a:endParaRPr lang="en-UK"/>
          </a:p>
        </p:txBody>
      </p:sp>
      <p:sp>
        <p:nvSpPr>
          <p:cNvPr id="5" name="Platshållare för sidfot 4">
            <a:extLst>
              <a:ext uri="{FF2B5EF4-FFF2-40B4-BE49-F238E27FC236}">
                <a16:creationId xmlns:a16="http://schemas.microsoft.com/office/drawing/2014/main" id="{EB21C22F-6DD2-8F6F-BABA-AFCF45ED92DA}"/>
              </a:ext>
            </a:extLst>
          </p:cNvPr>
          <p:cNvSpPr>
            <a:spLocks noGrp="1"/>
          </p:cNvSpPr>
          <p:nvPr>
            <p:ph type="ftr" sz="quarter" idx="11"/>
          </p:nvPr>
        </p:nvSpPr>
        <p:spPr/>
        <p:txBody>
          <a:bodyPr/>
          <a:lstStyle/>
          <a:p>
            <a:r>
              <a:rPr lang="sv-SE"/>
              <a:t>Barnrättspolitiskt program </a:t>
            </a:r>
            <a:endParaRPr lang="en-UK"/>
          </a:p>
        </p:txBody>
      </p:sp>
      <p:sp>
        <p:nvSpPr>
          <p:cNvPr id="6" name="Platshållare för bildnummer 5">
            <a:extLst>
              <a:ext uri="{FF2B5EF4-FFF2-40B4-BE49-F238E27FC236}">
                <a16:creationId xmlns:a16="http://schemas.microsoft.com/office/drawing/2014/main" id="{DC8306EA-45CD-D04B-4887-771203A7CE4F}"/>
              </a:ext>
            </a:extLst>
          </p:cNvPr>
          <p:cNvSpPr>
            <a:spLocks noGrp="1"/>
          </p:cNvSpPr>
          <p:nvPr>
            <p:ph type="sldNum" sz="quarter" idx="12"/>
          </p:nvPr>
        </p:nvSpPr>
        <p:spPr/>
        <p:txBody>
          <a:bodyPr/>
          <a:lstStyle/>
          <a:p>
            <a:fld id="{BF413B3B-BFB3-42E3-B409-FAAF558C2ACC}" type="slidenum">
              <a:rPr lang="en-UK" smtClean="0"/>
              <a:pPr/>
              <a:t>15</a:t>
            </a:fld>
            <a:endParaRPr lang="en-UK"/>
          </a:p>
        </p:txBody>
      </p:sp>
    </p:spTree>
    <p:extLst>
      <p:ext uri="{BB962C8B-B14F-4D97-AF65-F5344CB8AC3E}">
        <p14:creationId xmlns:p14="http://schemas.microsoft.com/office/powerpoint/2010/main" val="668865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CD079A7-9EBE-FAEB-DCD2-4A8DECD54C2C}"/>
              </a:ext>
            </a:extLst>
          </p:cNvPr>
          <p:cNvSpPr>
            <a:spLocks noGrp="1"/>
          </p:cNvSpPr>
          <p:nvPr>
            <p:ph type="title"/>
          </p:nvPr>
        </p:nvSpPr>
        <p:spPr>
          <a:xfrm>
            <a:off x="431043" y="114220"/>
            <a:ext cx="10725312" cy="905256"/>
          </a:xfrm>
        </p:spPr>
        <p:txBody>
          <a:bodyPr>
            <a:normAutofit fontScale="90000"/>
          </a:bodyPr>
          <a:lstStyle/>
          <a:p>
            <a:pPr algn="ctr"/>
            <a:br>
              <a:rPr lang="sv-SE" dirty="0"/>
            </a:br>
            <a:r>
              <a:rPr lang="sv-SE" dirty="0"/>
              <a:t> </a:t>
            </a:r>
            <a:r>
              <a:rPr lang="sv-SE" dirty="0">
                <a:solidFill>
                  <a:schemeClr val="accent1"/>
                </a:solidFill>
              </a:rPr>
              <a:t>Steg 1 - så tar du dig an Barnrättsagendan - grund</a:t>
            </a:r>
          </a:p>
        </p:txBody>
      </p:sp>
      <p:sp>
        <p:nvSpPr>
          <p:cNvPr id="4" name="Platshållare för datum 3">
            <a:extLst>
              <a:ext uri="{FF2B5EF4-FFF2-40B4-BE49-F238E27FC236}">
                <a16:creationId xmlns:a16="http://schemas.microsoft.com/office/drawing/2014/main" id="{6259114A-244E-541A-9AED-771D13DBA03D}"/>
              </a:ext>
            </a:extLst>
          </p:cNvPr>
          <p:cNvSpPr>
            <a:spLocks noGrp="1"/>
          </p:cNvSpPr>
          <p:nvPr>
            <p:ph type="dt" sz="half" idx="10"/>
          </p:nvPr>
        </p:nvSpPr>
        <p:spPr/>
        <p:txBody>
          <a:bodyPr/>
          <a:lstStyle/>
          <a:p>
            <a:fld id="{4DB84A28-1971-4624-8B1B-676B387347F7}" type="datetime1">
              <a:rPr lang="sv-SE" smtClean="0"/>
              <a:t>2024-12-13</a:t>
            </a:fld>
            <a:endParaRPr lang="en-UK"/>
          </a:p>
        </p:txBody>
      </p:sp>
      <p:sp>
        <p:nvSpPr>
          <p:cNvPr id="5" name="Platshållare för sidfot 4">
            <a:extLst>
              <a:ext uri="{FF2B5EF4-FFF2-40B4-BE49-F238E27FC236}">
                <a16:creationId xmlns:a16="http://schemas.microsoft.com/office/drawing/2014/main" id="{0B217025-908C-40A9-5329-C49826E33633}"/>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F376B527-67BF-74FA-54C2-F00EE98909E0}"/>
              </a:ext>
            </a:extLst>
          </p:cNvPr>
          <p:cNvSpPr>
            <a:spLocks noGrp="1"/>
          </p:cNvSpPr>
          <p:nvPr>
            <p:ph type="sldNum" sz="quarter" idx="12"/>
          </p:nvPr>
        </p:nvSpPr>
        <p:spPr/>
        <p:txBody>
          <a:bodyPr/>
          <a:lstStyle/>
          <a:p>
            <a:fld id="{BF413B3B-BFB3-42E3-B409-FAAF558C2ACC}" type="slidenum">
              <a:rPr lang="en-UK" smtClean="0"/>
              <a:pPr/>
              <a:t>2</a:t>
            </a:fld>
            <a:endParaRPr lang="en-UK"/>
          </a:p>
        </p:txBody>
      </p:sp>
      <p:sp>
        <p:nvSpPr>
          <p:cNvPr id="7" name="textruta 6">
            <a:extLst>
              <a:ext uri="{FF2B5EF4-FFF2-40B4-BE49-F238E27FC236}">
                <a16:creationId xmlns:a16="http://schemas.microsoft.com/office/drawing/2014/main" id="{5B931281-93AA-BE05-23AC-0D94C3F6A577}"/>
              </a:ext>
            </a:extLst>
          </p:cNvPr>
          <p:cNvSpPr txBox="1"/>
          <p:nvPr/>
        </p:nvSpPr>
        <p:spPr>
          <a:xfrm>
            <a:off x="813816" y="1560430"/>
            <a:ext cx="10998433" cy="3785652"/>
          </a:xfrm>
          <a:prstGeom prst="rect">
            <a:avLst/>
          </a:prstGeom>
          <a:noFill/>
        </p:spPr>
        <p:txBody>
          <a:bodyPr wrap="square" rtlCol="0">
            <a:spAutoFit/>
          </a:bodyPr>
          <a:lstStyle/>
          <a:p>
            <a:pPr marL="342900" indent="-342900">
              <a:buFont typeface="Arial" panose="020B0604020202020204" pitchFamily="34" charset="0"/>
              <a:buChar char="•"/>
            </a:pPr>
            <a:r>
              <a:rPr lang="sv-SE" sz="1600" dirty="0"/>
              <a:t>Denna PowerPoint innehåller ett förslag på en workshop som tar cirka 1,5 timmar att genomföra. Det kommer ge en bra grund för kommande verksamhetsplanering inom Barnrättsagendans fyra inriktningar.</a:t>
            </a:r>
          </a:p>
          <a:p>
            <a:pPr marL="342900" indent="-342900">
              <a:buFont typeface="Arial" panose="020B0604020202020204" pitchFamily="34" charset="0"/>
              <a:buChar char="•"/>
            </a:pPr>
            <a:endParaRPr lang="sv-SE" sz="1600" dirty="0"/>
          </a:p>
          <a:p>
            <a:pPr marL="342900" indent="-342900">
              <a:buFont typeface="Arial" panose="020B0604020202020204" pitchFamily="34" charset="0"/>
              <a:buChar char="•"/>
            </a:pPr>
            <a:r>
              <a:rPr lang="sv-SE" sz="1600" dirty="0" err="1"/>
              <a:t>Powerpointen</a:t>
            </a:r>
            <a:r>
              <a:rPr lang="sv-SE" sz="1600" dirty="0"/>
              <a:t> är steg 1 och kan användas av lokalförening, arbetsgrupp, distrikt eller verksamhetsutvecklare som vill komma igång med arbetet med Barnrättsagendan.</a:t>
            </a:r>
          </a:p>
          <a:p>
            <a:pPr marL="342900" indent="-342900">
              <a:buFont typeface="Arial" panose="020B0604020202020204" pitchFamily="34" charset="0"/>
              <a:buChar char="•"/>
            </a:pPr>
            <a:endParaRPr lang="sv-SE" sz="1600" dirty="0"/>
          </a:p>
          <a:p>
            <a:pPr marL="342900" indent="-342900">
              <a:buFont typeface="Arial" panose="020B0604020202020204" pitchFamily="34" charset="0"/>
              <a:buChar char="•"/>
            </a:pPr>
            <a:r>
              <a:rPr lang="sv-SE" sz="1600" dirty="0"/>
              <a:t>På medlemssidorna finns all information </a:t>
            </a:r>
            <a:r>
              <a:rPr lang="sv-SE" sz="1600"/>
              <a:t>om </a:t>
            </a:r>
            <a:r>
              <a:rPr lang="sv-SE" sz="1600">
                <a:hlinkClick r:id="rId3"/>
              </a:rPr>
              <a:t>Barnrättsagendan</a:t>
            </a:r>
            <a:endParaRPr lang="sv-SE" sz="1600" i="1" dirty="0"/>
          </a:p>
          <a:p>
            <a:endParaRPr lang="sv-SE" sz="1600" dirty="0"/>
          </a:p>
          <a:p>
            <a:pPr marL="342900" indent="-342900">
              <a:buFont typeface="Arial" panose="020B0604020202020204" pitchFamily="34" charset="0"/>
              <a:buChar char="•"/>
            </a:pPr>
            <a:r>
              <a:rPr lang="sv-SE" sz="1600" b="1" dirty="0"/>
              <a:t>Förberedelser:  </a:t>
            </a:r>
            <a:r>
              <a:rPr lang="sv-SE" sz="1600" dirty="0"/>
              <a:t>Det går att hålla denna workshop digitalt eller fysiskt, om digitalt krävs att den som håller i passet gör vissa digitala förberedelser och justeringar i upplägg. Skriv gärna ut denna </a:t>
            </a:r>
            <a:r>
              <a:rPr lang="sv-SE" sz="1600" dirty="0" err="1"/>
              <a:t>power-point</a:t>
            </a:r>
            <a:r>
              <a:rPr lang="sv-SE" sz="1600" dirty="0"/>
              <a:t> till deltagarna, men det är inte nödvändigt.</a:t>
            </a:r>
          </a:p>
          <a:p>
            <a:pPr marL="342900" indent="-342900">
              <a:buFont typeface="Arial" panose="020B0604020202020204" pitchFamily="34" charset="0"/>
              <a:buChar char="•"/>
            </a:pPr>
            <a:endParaRPr lang="sv-SE" sz="1600" dirty="0"/>
          </a:p>
          <a:p>
            <a:pPr marL="342900" indent="-342900">
              <a:buFont typeface="Arial" panose="020B0604020202020204" pitchFamily="34" charset="0"/>
              <a:buChar char="•"/>
            </a:pPr>
            <a:r>
              <a:rPr lang="sv-SE" sz="1600" b="1" dirty="0"/>
              <a:t>Det här kan du behöva för en workshop: </a:t>
            </a:r>
            <a:r>
              <a:rPr lang="sv-SE" sz="1600" dirty="0"/>
              <a:t>Om vi ses fysiskt - ha gärna penna och papper, post-it lappar och  några större papper redo för olika  övningarna. En dator med uppkoppling är bra för att visa </a:t>
            </a:r>
            <a:r>
              <a:rPr lang="sv-SE" sz="1600" dirty="0" err="1"/>
              <a:t>power-point</a:t>
            </a:r>
            <a:r>
              <a:rPr lang="sv-SE" sz="1600" dirty="0"/>
              <a:t> och komma in på medlemssidorna. Glöm inte fika!</a:t>
            </a:r>
          </a:p>
        </p:txBody>
      </p:sp>
    </p:spTree>
    <p:extLst>
      <p:ext uri="{BB962C8B-B14F-4D97-AF65-F5344CB8AC3E}">
        <p14:creationId xmlns:p14="http://schemas.microsoft.com/office/powerpoint/2010/main" val="2802993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74148518-268D-6E9A-02FE-A4E6BED0A962}"/>
              </a:ext>
            </a:extLst>
          </p:cNvPr>
          <p:cNvSpPr>
            <a:spLocks noGrp="1"/>
          </p:cNvSpPr>
          <p:nvPr>
            <p:ph idx="1"/>
          </p:nvPr>
        </p:nvSpPr>
        <p:spPr/>
        <p:txBody>
          <a:bodyPr vert="horz" lIns="91440" tIns="45720" rIns="91440" bIns="45720" rtlCol="0" anchor="t">
            <a:normAutofit/>
          </a:bodyPr>
          <a:lstStyle/>
          <a:p>
            <a:endParaRPr lang="sv-SE"/>
          </a:p>
          <a:p>
            <a:endParaRPr lang="sv-SE"/>
          </a:p>
        </p:txBody>
      </p:sp>
      <p:sp>
        <p:nvSpPr>
          <p:cNvPr id="4" name="Platshållare för datum 3">
            <a:extLst>
              <a:ext uri="{FF2B5EF4-FFF2-40B4-BE49-F238E27FC236}">
                <a16:creationId xmlns:a16="http://schemas.microsoft.com/office/drawing/2014/main" id="{6259114A-244E-541A-9AED-771D13DBA03D}"/>
              </a:ext>
            </a:extLst>
          </p:cNvPr>
          <p:cNvSpPr>
            <a:spLocks noGrp="1"/>
          </p:cNvSpPr>
          <p:nvPr>
            <p:ph type="dt" sz="half" idx="10"/>
          </p:nvPr>
        </p:nvSpPr>
        <p:spPr/>
        <p:txBody>
          <a:bodyPr/>
          <a:lstStyle/>
          <a:p>
            <a:fld id="{4DB84A28-1971-4624-8B1B-676B387347F7}" type="datetime1">
              <a:rPr lang="sv-SE" smtClean="0"/>
              <a:t>2024-12-13</a:t>
            </a:fld>
            <a:endParaRPr lang="en-UK"/>
          </a:p>
        </p:txBody>
      </p:sp>
      <p:sp>
        <p:nvSpPr>
          <p:cNvPr id="5" name="Platshållare för sidfot 4">
            <a:extLst>
              <a:ext uri="{FF2B5EF4-FFF2-40B4-BE49-F238E27FC236}">
                <a16:creationId xmlns:a16="http://schemas.microsoft.com/office/drawing/2014/main" id="{0B217025-908C-40A9-5329-C49826E33633}"/>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F376B527-67BF-74FA-54C2-F00EE98909E0}"/>
              </a:ext>
            </a:extLst>
          </p:cNvPr>
          <p:cNvSpPr>
            <a:spLocks noGrp="1"/>
          </p:cNvSpPr>
          <p:nvPr>
            <p:ph type="sldNum" sz="quarter" idx="12"/>
          </p:nvPr>
        </p:nvSpPr>
        <p:spPr/>
        <p:txBody>
          <a:bodyPr/>
          <a:lstStyle/>
          <a:p>
            <a:fld id="{BF413B3B-BFB3-42E3-B409-FAAF558C2ACC}" type="slidenum">
              <a:rPr lang="en-UK" smtClean="0"/>
              <a:pPr/>
              <a:t>3</a:t>
            </a:fld>
            <a:endParaRPr lang="en-UK"/>
          </a:p>
        </p:txBody>
      </p:sp>
      <p:sp>
        <p:nvSpPr>
          <p:cNvPr id="3" name="textruta 2">
            <a:extLst>
              <a:ext uri="{FF2B5EF4-FFF2-40B4-BE49-F238E27FC236}">
                <a16:creationId xmlns:a16="http://schemas.microsoft.com/office/drawing/2014/main" id="{7EB1F9C2-2847-5AC4-7FC8-D3F89B005C55}"/>
              </a:ext>
            </a:extLst>
          </p:cNvPr>
          <p:cNvSpPr txBox="1"/>
          <p:nvPr/>
        </p:nvSpPr>
        <p:spPr>
          <a:xfrm>
            <a:off x="2595153" y="5261117"/>
            <a:ext cx="7001691" cy="646331"/>
          </a:xfrm>
          <a:prstGeom prst="rect">
            <a:avLst/>
          </a:prstGeom>
          <a:noFill/>
        </p:spPr>
        <p:txBody>
          <a:bodyPr wrap="square" rtlCol="0">
            <a:spAutoFit/>
          </a:bodyPr>
          <a:lstStyle/>
          <a:p>
            <a:r>
              <a:rPr lang="sv-SE" dirty="0"/>
              <a:t>Ordförande Maria </a:t>
            </a:r>
            <a:r>
              <a:rPr lang="sv-SE" dirty="0" err="1"/>
              <a:t>Schillachi</a:t>
            </a:r>
            <a:r>
              <a:rPr lang="sv-SE" dirty="0"/>
              <a:t> introducerar  BARNRÄTTSAGENDAN</a:t>
            </a:r>
          </a:p>
          <a:p>
            <a:r>
              <a:rPr lang="sv-SE" dirty="0"/>
              <a:t>Klicka här för att komma till filmen: </a:t>
            </a:r>
            <a:r>
              <a:rPr lang="sv-SE" dirty="0">
                <a:hlinkClick r:id="rId3"/>
              </a:rPr>
              <a:t>https://youtu.be/0KTTEaPaWy0</a:t>
            </a:r>
            <a:r>
              <a:rPr lang="sv-SE" dirty="0"/>
              <a:t> </a:t>
            </a:r>
          </a:p>
        </p:txBody>
      </p:sp>
      <p:pic>
        <p:nvPicPr>
          <p:cNvPr id="9" name="Bildobjekt 8">
            <a:extLst>
              <a:ext uri="{FF2B5EF4-FFF2-40B4-BE49-F238E27FC236}">
                <a16:creationId xmlns:a16="http://schemas.microsoft.com/office/drawing/2014/main" id="{11BD654F-CBB9-57ED-F836-FA1B5004DE82}"/>
              </a:ext>
            </a:extLst>
          </p:cNvPr>
          <p:cNvPicPr>
            <a:picLocks noChangeAspect="1"/>
          </p:cNvPicPr>
          <p:nvPr/>
        </p:nvPicPr>
        <p:blipFill>
          <a:blip r:embed="rId4"/>
          <a:stretch>
            <a:fillRect/>
          </a:stretch>
        </p:blipFill>
        <p:spPr>
          <a:xfrm>
            <a:off x="2428562" y="797870"/>
            <a:ext cx="7334875" cy="4088803"/>
          </a:xfrm>
          <a:prstGeom prst="rect">
            <a:avLst/>
          </a:prstGeom>
        </p:spPr>
      </p:pic>
    </p:spTree>
    <p:extLst>
      <p:ext uri="{BB962C8B-B14F-4D97-AF65-F5344CB8AC3E}">
        <p14:creationId xmlns:p14="http://schemas.microsoft.com/office/powerpoint/2010/main" val="2641789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58377C-9B2B-CF46-998B-4CC61D08EDEB}"/>
              </a:ext>
            </a:extLst>
          </p:cNvPr>
          <p:cNvPicPr>
            <a:picLocks/>
          </p:cNvPicPr>
          <p:nvPr/>
        </p:nvPicPr>
        <p:blipFill>
          <a:blip r:embed="rId2"/>
          <a:srcRect l="140" r="140"/>
          <a:stretch/>
        </p:blipFill>
        <p:spPr>
          <a:xfrm>
            <a:off x="-9144" y="-9144"/>
            <a:ext cx="6108192" cy="6876288"/>
          </a:xfrm>
          <a:prstGeom prst="rect">
            <a:avLst/>
          </a:prstGeom>
        </p:spPr>
      </p:pic>
      <p:sp>
        <p:nvSpPr>
          <p:cNvPr id="6" name="Content Placeholder 5">
            <a:extLst>
              <a:ext uri="{FF2B5EF4-FFF2-40B4-BE49-F238E27FC236}">
                <a16:creationId xmlns:a16="http://schemas.microsoft.com/office/drawing/2014/main" id="{D4576B24-49D2-DE45-83F6-537DBF1F9770}"/>
              </a:ext>
            </a:extLst>
          </p:cNvPr>
          <p:cNvSpPr txBox="1">
            <a:spLocks/>
          </p:cNvSpPr>
          <p:nvPr/>
        </p:nvSpPr>
        <p:spPr>
          <a:xfrm>
            <a:off x="6383337" y="2218267"/>
            <a:ext cx="5329237" cy="3958696"/>
          </a:xfrm>
          <a:prstGeom prst="rect">
            <a:avLst/>
          </a:prstGeom>
        </p:spPr>
        <p:txBody>
          <a:bodyPr vert="horz" lIns="91440" tIns="45720" rIns="91440" bIns="45720" numCol="1" spcCol="36000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pPr>
            <a:r>
              <a:rPr lang="sv-SE" sz="2000">
                <a:latin typeface="Lato"/>
                <a:ea typeface="Lato"/>
                <a:cs typeface="Lato"/>
              </a:rPr>
              <a:t>Barnrättsagendan beslutades av </a:t>
            </a:r>
            <a:r>
              <a:rPr lang="sv-SE" sz="2000" b="1">
                <a:latin typeface="Lato"/>
                <a:ea typeface="Lato"/>
                <a:cs typeface="Lato"/>
              </a:rPr>
              <a:t>Riksmötet 2024</a:t>
            </a:r>
          </a:p>
          <a:p>
            <a:pPr>
              <a:lnSpc>
                <a:spcPts val="3000"/>
              </a:lnSpc>
            </a:pPr>
            <a:r>
              <a:rPr lang="sv-SE" sz="2000">
                <a:latin typeface="Lato"/>
              </a:rPr>
              <a:t>Barnrättsagendan beskriver hur vi som organisation strävar mot visionen att göra </a:t>
            </a:r>
            <a:r>
              <a:rPr lang="sv-SE" sz="2000" b="1">
                <a:latin typeface="Lato"/>
              </a:rPr>
              <a:t>barnkonventionen verklig för varje barn </a:t>
            </a:r>
          </a:p>
          <a:p>
            <a:pPr>
              <a:lnSpc>
                <a:spcPts val="3000"/>
              </a:lnSpc>
            </a:pPr>
            <a:r>
              <a:rPr lang="sv-SE" sz="2000">
                <a:latin typeface="Lato"/>
              </a:rPr>
              <a:t>Beskriver vår gemensamma </a:t>
            </a:r>
            <a:r>
              <a:rPr lang="sv-SE" sz="2000" b="1">
                <a:latin typeface="Lato"/>
              </a:rPr>
              <a:t>barnsyn</a:t>
            </a:r>
            <a:r>
              <a:rPr lang="sv-SE" sz="2000">
                <a:latin typeface="Lato"/>
              </a:rPr>
              <a:t> </a:t>
            </a:r>
          </a:p>
          <a:p>
            <a:pPr>
              <a:lnSpc>
                <a:spcPts val="3000"/>
              </a:lnSpc>
            </a:pPr>
            <a:r>
              <a:rPr lang="sv-SE" sz="2000">
                <a:latin typeface="Lato"/>
              </a:rPr>
              <a:t>Beskriver vår </a:t>
            </a:r>
            <a:r>
              <a:rPr lang="sv-SE" sz="2000" b="1">
                <a:latin typeface="Lato"/>
              </a:rPr>
              <a:t>roll</a:t>
            </a:r>
            <a:r>
              <a:rPr lang="sv-SE" sz="2000">
                <a:latin typeface="Lato"/>
              </a:rPr>
              <a:t> i samhället </a:t>
            </a:r>
          </a:p>
          <a:p>
            <a:pPr>
              <a:lnSpc>
                <a:spcPts val="3000"/>
              </a:lnSpc>
            </a:pPr>
            <a:r>
              <a:rPr lang="sv-SE" sz="2000">
                <a:latin typeface="Lato"/>
              </a:rPr>
              <a:t>Beskriver vår gemensamma </a:t>
            </a:r>
            <a:r>
              <a:rPr lang="sv-SE" sz="2000" b="1">
                <a:latin typeface="Lato"/>
              </a:rPr>
              <a:t>samhällsanalys</a:t>
            </a:r>
            <a:r>
              <a:rPr lang="sv-SE" sz="2000">
                <a:latin typeface="Lato"/>
              </a:rPr>
              <a:t> </a:t>
            </a:r>
          </a:p>
          <a:p>
            <a:pPr>
              <a:lnSpc>
                <a:spcPts val="3000"/>
              </a:lnSpc>
            </a:pPr>
            <a:r>
              <a:rPr lang="sv-SE" sz="2000">
                <a:latin typeface="Lato"/>
              </a:rPr>
              <a:t>Ger oss vår </a:t>
            </a:r>
            <a:r>
              <a:rPr lang="sv-SE" sz="2000" b="1">
                <a:latin typeface="Lato"/>
              </a:rPr>
              <a:t>inriktning</a:t>
            </a:r>
            <a:r>
              <a:rPr lang="sv-SE" sz="2000">
                <a:latin typeface="Lato"/>
              </a:rPr>
              <a:t> för år 2025-2028 </a:t>
            </a:r>
          </a:p>
          <a:p>
            <a:pPr marL="0" indent="0">
              <a:lnSpc>
                <a:spcPts val="3000"/>
              </a:lnSpc>
              <a:buNone/>
            </a:pPr>
            <a:endParaRPr lang="sv-SE" sz="2000"/>
          </a:p>
        </p:txBody>
      </p:sp>
      <p:sp>
        <p:nvSpPr>
          <p:cNvPr id="9" name="Title 4">
            <a:extLst>
              <a:ext uri="{FF2B5EF4-FFF2-40B4-BE49-F238E27FC236}">
                <a16:creationId xmlns:a16="http://schemas.microsoft.com/office/drawing/2014/main" id="{395AB9A5-7788-0340-A4E4-74270D3B1936}"/>
              </a:ext>
            </a:extLst>
          </p:cNvPr>
          <p:cNvSpPr txBox="1">
            <a:spLocks/>
          </p:cNvSpPr>
          <p:nvPr/>
        </p:nvSpPr>
        <p:spPr>
          <a:xfrm>
            <a:off x="6383339" y="681037"/>
            <a:ext cx="5329236" cy="11977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r>
              <a:rPr lang="sv-SE"/>
              <a:t>Vad är Barnrättsagendan?</a:t>
            </a:r>
          </a:p>
        </p:txBody>
      </p:sp>
      <p:sp>
        <p:nvSpPr>
          <p:cNvPr id="5" name="Platshållare för bildnummer 4">
            <a:extLst>
              <a:ext uri="{FF2B5EF4-FFF2-40B4-BE49-F238E27FC236}">
                <a16:creationId xmlns:a16="http://schemas.microsoft.com/office/drawing/2014/main" id="{04B7D862-E4FB-42ED-FAD3-6BBCB8C8480F}"/>
              </a:ext>
            </a:extLst>
          </p:cNvPr>
          <p:cNvSpPr>
            <a:spLocks noGrp="1"/>
          </p:cNvSpPr>
          <p:nvPr>
            <p:ph type="sldNum" sz="quarter" idx="12"/>
          </p:nvPr>
        </p:nvSpPr>
        <p:spPr/>
        <p:txBody>
          <a:bodyPr/>
          <a:lstStyle/>
          <a:p>
            <a:fld id="{BF413B3B-BFB3-42E3-B409-FAAF558C2ACC}" type="slidenum">
              <a:rPr lang="en-UK" smtClean="0"/>
              <a:pPr/>
              <a:t>4</a:t>
            </a:fld>
            <a:endParaRPr lang="en-UK"/>
          </a:p>
        </p:txBody>
      </p:sp>
    </p:spTree>
    <p:extLst>
      <p:ext uri="{BB962C8B-B14F-4D97-AF65-F5344CB8AC3E}">
        <p14:creationId xmlns:p14="http://schemas.microsoft.com/office/powerpoint/2010/main" val="4083918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1C9B7E4-4DAB-92BB-5D2B-69A7CD6BF983}"/>
              </a:ext>
            </a:extLst>
          </p:cNvPr>
          <p:cNvSpPr/>
          <p:nvPr/>
        </p:nvSpPr>
        <p:spPr>
          <a:xfrm>
            <a:off x="691116" y="1505779"/>
            <a:ext cx="10689152" cy="147792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innehåll 6">
            <a:extLst>
              <a:ext uri="{FF2B5EF4-FFF2-40B4-BE49-F238E27FC236}">
                <a16:creationId xmlns:a16="http://schemas.microsoft.com/office/drawing/2014/main" id="{650904A4-8E61-76E3-DBCE-DF6ECD95B9A7}"/>
              </a:ext>
            </a:extLst>
          </p:cNvPr>
          <p:cNvSpPr>
            <a:spLocks noGrp="1"/>
          </p:cNvSpPr>
          <p:nvPr>
            <p:ph idx="1"/>
          </p:nvPr>
        </p:nvSpPr>
        <p:spPr>
          <a:xfrm>
            <a:off x="811732" y="1635921"/>
            <a:ext cx="10584579" cy="4476750"/>
          </a:xfrm>
        </p:spPr>
        <p:txBody>
          <a:bodyPr>
            <a:normAutofit fontScale="92500" lnSpcReduction="20000"/>
          </a:bodyPr>
          <a:lstStyle/>
          <a:p>
            <a:pPr marL="285750" indent="-285750" algn="l">
              <a:buFont typeface="Arial" panose="020B0604020202020204" pitchFamily="34" charset="0"/>
              <a:buChar char="•"/>
            </a:pPr>
            <a:r>
              <a:rPr lang="sv-SE" sz="1800" dirty="0"/>
              <a:t>Uppskattad tid för övning </a:t>
            </a:r>
            <a:r>
              <a:rPr lang="sv-SE" sz="1800" i="1" dirty="0"/>
              <a:t>20 minuter</a:t>
            </a:r>
          </a:p>
          <a:p>
            <a:pPr marL="285750" indent="-285750" algn="l">
              <a:buFont typeface="Arial" panose="020B0604020202020204" pitchFamily="34" charset="0"/>
              <a:buChar char="•"/>
            </a:pPr>
            <a:r>
              <a:rPr lang="sv-SE" sz="1800" dirty="0"/>
              <a:t>Syfte med övningen: </a:t>
            </a:r>
            <a:r>
              <a:rPr lang="sv-SE" sz="1800" i="1" dirty="0"/>
              <a:t>Alla deltagare har övergripande förståelse för Barnrättsagendans innehåll</a:t>
            </a:r>
          </a:p>
          <a:p>
            <a:pPr marL="285750" indent="-285750">
              <a:buFont typeface="Arial" panose="020B0604020202020204" pitchFamily="34" charset="0"/>
              <a:buChar char="•"/>
            </a:pPr>
            <a:r>
              <a:rPr lang="en-US" sz="1800" dirty="0"/>
              <a:t>Tips! Se till </a:t>
            </a:r>
            <a:r>
              <a:rPr lang="sv-SE" sz="1800" dirty="0"/>
              <a:t>att tiden hålls, detta är bara en mycket kort reflektionsövning för att komma igång. Gå vidare till övning två för mera samtal</a:t>
            </a:r>
            <a:r>
              <a:rPr lang="en-US" sz="1800" dirty="0"/>
              <a:t>.</a:t>
            </a:r>
            <a:endParaRPr lang="sv-SE" sz="1800" dirty="0"/>
          </a:p>
          <a:p>
            <a:pPr marL="285750" indent="-285750" algn="l">
              <a:buFont typeface="Arial" panose="020B0604020202020204" pitchFamily="34" charset="0"/>
              <a:buChar char="•"/>
            </a:pPr>
            <a:endParaRPr lang="sv-SE" sz="1800" dirty="0"/>
          </a:p>
          <a:p>
            <a:pPr marL="285750" indent="-285750" algn="l">
              <a:buFont typeface="Wingdings" panose="05000000000000000000" pitchFamily="2" charset="2"/>
              <a:buChar char="Ø"/>
            </a:pPr>
            <a:endParaRPr lang="sv-SE" sz="1800" dirty="0"/>
          </a:p>
          <a:p>
            <a:pPr marL="285750" indent="-285750" algn="l">
              <a:buFont typeface="Wingdings" panose="05000000000000000000" pitchFamily="2" charset="2"/>
              <a:buChar char="Ø"/>
            </a:pPr>
            <a:r>
              <a:rPr lang="sv-SE" sz="1800" dirty="0"/>
              <a:t>Läs högt igenom Barnrättsagendan tillsammans. Barnrättsagendan finns på kommande </a:t>
            </a:r>
            <a:r>
              <a:rPr lang="sv-SE" sz="1800" dirty="0" err="1"/>
              <a:t>slides</a:t>
            </a:r>
            <a:endParaRPr lang="sv-SE" sz="1800" dirty="0">
              <a:highlight>
                <a:srgbClr val="FFFF00"/>
              </a:highlight>
            </a:endParaRPr>
          </a:p>
          <a:p>
            <a:pPr marL="285750" indent="-285750" algn="l">
              <a:buFont typeface="Wingdings" panose="05000000000000000000" pitchFamily="2" charset="2"/>
              <a:buChar char="Ø"/>
            </a:pPr>
            <a:r>
              <a:rPr lang="sv-SE" sz="1800" dirty="0"/>
              <a:t>När vi läst igenom den tillsammans – dela några korta tankar om det du läst. </a:t>
            </a:r>
          </a:p>
          <a:p>
            <a:pPr marL="285750" indent="-285750" algn="l">
              <a:buFont typeface="Wingdings" panose="05000000000000000000" pitchFamily="2" charset="2"/>
              <a:buChar char="Ø"/>
            </a:pPr>
            <a:endParaRPr lang="sv-SE" sz="1800" dirty="0"/>
          </a:p>
          <a:p>
            <a:pPr marL="285750" indent="-285750" algn="l">
              <a:buFont typeface="Wingdings" panose="05000000000000000000" pitchFamily="2" charset="2"/>
              <a:buChar char="Ø"/>
            </a:pPr>
            <a:r>
              <a:rPr lang="sv-SE" sz="1500" dirty="0"/>
              <a:t>Fördjupning på egen hand: </a:t>
            </a:r>
            <a:br>
              <a:rPr lang="sv-SE" sz="1500" dirty="0"/>
            </a:br>
            <a:r>
              <a:rPr lang="sv-SE" sz="1500" dirty="0"/>
              <a:t>Det finns mer kunskap att läsa om varje inriktning. På medlemssidorna kan du som är mer intresserad läsa en forskningssammanställning om varje inriktning. </a:t>
            </a:r>
            <a:br>
              <a:rPr lang="sv-SE" sz="1500" dirty="0"/>
            </a:br>
            <a:r>
              <a:rPr lang="sv-SE" sz="1500" dirty="0"/>
              <a:t>Här hittar du underlagen till varje inriktning:</a:t>
            </a:r>
          </a:p>
          <a:p>
            <a:pPr lvl="1" indent="0">
              <a:buNone/>
            </a:pPr>
            <a:r>
              <a:rPr lang="sv-SE" sz="1500" dirty="0">
                <a:hlinkClick r:id="rId3"/>
              </a:rPr>
              <a:t>Rätt att Må Bra</a:t>
            </a:r>
            <a:br>
              <a:rPr lang="sv-SE" sz="1500" dirty="0"/>
            </a:br>
            <a:r>
              <a:rPr lang="sv-SE" sz="1500" dirty="0">
                <a:hlinkClick r:id="rId4"/>
              </a:rPr>
              <a:t>Rätt att Klara Skolan</a:t>
            </a:r>
            <a:br>
              <a:rPr lang="sv-SE" sz="1500" dirty="0"/>
            </a:br>
            <a:r>
              <a:rPr lang="sv-SE" sz="1500" dirty="0">
                <a:hlinkClick r:id="rId5"/>
              </a:rPr>
              <a:t>Rätt till frihet från alla former av våld</a:t>
            </a:r>
            <a:br>
              <a:rPr lang="sv-SE" sz="1500" dirty="0"/>
            </a:br>
            <a:r>
              <a:rPr lang="sv-SE" sz="1500" dirty="0">
                <a:hlinkClick r:id="rId6"/>
              </a:rPr>
              <a:t>Ett Samhälle som gör sitt jobb</a:t>
            </a:r>
            <a:endParaRPr lang="sv-SE" sz="1500" dirty="0"/>
          </a:p>
        </p:txBody>
      </p:sp>
      <p:sp>
        <p:nvSpPr>
          <p:cNvPr id="12" name="Title 2">
            <a:extLst>
              <a:ext uri="{FF2B5EF4-FFF2-40B4-BE49-F238E27FC236}">
                <a16:creationId xmlns:a16="http://schemas.microsoft.com/office/drawing/2014/main" id="{715AFDC1-9748-E1AD-1FCA-F88908D15076}"/>
              </a:ext>
            </a:extLst>
          </p:cNvPr>
          <p:cNvSpPr>
            <a:spLocks noGrp="1"/>
          </p:cNvSpPr>
          <p:nvPr>
            <p:ph type="title"/>
          </p:nvPr>
        </p:nvSpPr>
        <p:spPr>
          <a:xfrm>
            <a:off x="811733" y="432795"/>
            <a:ext cx="9528048" cy="905256"/>
          </a:xfrm>
        </p:spPr>
        <p:txBody>
          <a:bodyPr>
            <a:normAutofit fontScale="90000"/>
          </a:bodyPr>
          <a:lstStyle/>
          <a:p>
            <a:r>
              <a:rPr lang="en-US" err="1"/>
              <a:t>Gruppövning</a:t>
            </a:r>
            <a:r>
              <a:rPr lang="en-US"/>
              <a:t> 1</a:t>
            </a:r>
            <a:br>
              <a:rPr lang="en-US"/>
            </a:br>
            <a:r>
              <a:rPr lang="en-US" sz="2700" err="1"/>
              <a:t>Barnrättsagendan</a:t>
            </a:r>
            <a:endParaRPr lang="en-US" sz="2700"/>
          </a:p>
        </p:txBody>
      </p:sp>
      <p:sp>
        <p:nvSpPr>
          <p:cNvPr id="4" name="Platshållare för datum 3">
            <a:extLst>
              <a:ext uri="{FF2B5EF4-FFF2-40B4-BE49-F238E27FC236}">
                <a16:creationId xmlns:a16="http://schemas.microsoft.com/office/drawing/2014/main" id="{AFA41933-B86B-44A9-9794-76365AA793DD}"/>
              </a:ext>
            </a:extLst>
          </p:cNvPr>
          <p:cNvSpPr>
            <a:spLocks noGrp="1"/>
          </p:cNvSpPr>
          <p:nvPr>
            <p:ph type="dt" sz="half" idx="10"/>
          </p:nvPr>
        </p:nvSpPr>
        <p:spPr/>
        <p:txBody>
          <a:bodyPr anchor="ctr">
            <a:normAutofit/>
          </a:bodyPr>
          <a:lstStyle/>
          <a:p>
            <a:pPr>
              <a:lnSpc>
                <a:spcPct val="90000"/>
              </a:lnSpc>
              <a:spcAft>
                <a:spcPts val="600"/>
              </a:spcAft>
            </a:pPr>
            <a:fld id="{4DB84A28-1971-4624-8B1B-676B387347F7}" type="datetime1">
              <a:rPr lang="sv-SE" sz="600" smtClean="0"/>
              <a:pPr>
                <a:lnSpc>
                  <a:spcPct val="90000"/>
                </a:lnSpc>
                <a:spcAft>
                  <a:spcPts val="600"/>
                </a:spcAft>
              </a:pPr>
              <a:t>2024-12-13</a:t>
            </a:fld>
            <a:endParaRPr lang="en-UK" sz="600"/>
          </a:p>
        </p:txBody>
      </p:sp>
      <p:sp>
        <p:nvSpPr>
          <p:cNvPr id="5" name="Platshållare för sidfot 4">
            <a:extLst>
              <a:ext uri="{FF2B5EF4-FFF2-40B4-BE49-F238E27FC236}">
                <a16:creationId xmlns:a16="http://schemas.microsoft.com/office/drawing/2014/main" id="{4194C622-D994-FBA4-0642-EF27414ED982}"/>
              </a:ext>
            </a:extLst>
          </p:cNvPr>
          <p:cNvSpPr>
            <a:spLocks noGrp="1"/>
          </p:cNvSpPr>
          <p:nvPr>
            <p:ph type="ftr" sz="quarter" idx="11"/>
          </p:nvPr>
        </p:nvSpPr>
        <p:spPr/>
        <p:txBody>
          <a:bodyPr anchor="ctr">
            <a:normAutofit/>
          </a:bodyPr>
          <a:lstStyle/>
          <a:p>
            <a:pPr>
              <a:lnSpc>
                <a:spcPct val="90000"/>
              </a:lnSpc>
              <a:spcAft>
                <a:spcPts val="600"/>
              </a:spcAft>
            </a:pPr>
            <a:r>
              <a:rPr lang="sv-SE" sz="600"/>
              <a:t>Varje dag gör vi världen lite bättre för barn.</a:t>
            </a:r>
            <a:endParaRPr lang="en-UK" sz="600"/>
          </a:p>
        </p:txBody>
      </p:sp>
      <p:sp>
        <p:nvSpPr>
          <p:cNvPr id="6" name="Platshållare för bildnummer 5">
            <a:extLst>
              <a:ext uri="{FF2B5EF4-FFF2-40B4-BE49-F238E27FC236}">
                <a16:creationId xmlns:a16="http://schemas.microsoft.com/office/drawing/2014/main" id="{7371513D-04D3-8326-92C9-82156CF249CC}"/>
              </a:ext>
            </a:extLst>
          </p:cNvPr>
          <p:cNvSpPr>
            <a:spLocks noGrp="1"/>
          </p:cNvSpPr>
          <p:nvPr>
            <p:ph type="sldNum" sz="quarter" idx="12"/>
          </p:nvPr>
        </p:nvSpPr>
        <p:spPr/>
        <p:txBody>
          <a:bodyPr anchor="ctr">
            <a:normAutofit/>
          </a:bodyPr>
          <a:lstStyle/>
          <a:p>
            <a:pPr>
              <a:lnSpc>
                <a:spcPct val="90000"/>
              </a:lnSpc>
              <a:spcAft>
                <a:spcPts val="600"/>
              </a:spcAft>
            </a:pPr>
            <a:fld id="{BF413B3B-BFB3-42E3-B409-FAAF558C2ACC}" type="slidenum">
              <a:rPr lang="en-UK" sz="600" smtClean="0"/>
              <a:pPr>
                <a:lnSpc>
                  <a:spcPct val="90000"/>
                </a:lnSpc>
                <a:spcAft>
                  <a:spcPts val="600"/>
                </a:spcAft>
              </a:pPr>
              <a:t>5</a:t>
            </a:fld>
            <a:endParaRPr lang="en-UK" sz="600"/>
          </a:p>
        </p:txBody>
      </p:sp>
    </p:spTree>
    <p:extLst>
      <p:ext uri="{BB962C8B-B14F-4D97-AF65-F5344CB8AC3E}">
        <p14:creationId xmlns:p14="http://schemas.microsoft.com/office/powerpoint/2010/main" val="3138031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04B842EC-1EC4-1910-5C24-8571999B89D6}"/>
              </a:ext>
            </a:extLst>
          </p:cNvPr>
          <p:cNvSpPr/>
          <p:nvPr/>
        </p:nvSpPr>
        <p:spPr>
          <a:xfrm>
            <a:off x="10406633" y="6341354"/>
            <a:ext cx="1540759" cy="4458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innehåll 1">
            <a:extLst>
              <a:ext uri="{FF2B5EF4-FFF2-40B4-BE49-F238E27FC236}">
                <a16:creationId xmlns:a16="http://schemas.microsoft.com/office/drawing/2014/main" id="{59BDE8B8-8678-A8AB-A150-619F04441963}"/>
              </a:ext>
            </a:extLst>
          </p:cNvPr>
          <p:cNvSpPr>
            <a:spLocks noGrp="1"/>
          </p:cNvSpPr>
          <p:nvPr>
            <p:ph idx="1"/>
          </p:nvPr>
        </p:nvSpPr>
        <p:spPr>
          <a:xfrm>
            <a:off x="650218" y="675596"/>
            <a:ext cx="3250393" cy="2627564"/>
          </a:xfrm>
        </p:spPr>
        <p:txBody>
          <a:bodyPr>
            <a:normAutofit lnSpcReduction="10000"/>
          </a:bodyPr>
          <a:lstStyle/>
          <a:p>
            <a:r>
              <a:rPr lang="sv-SE" sz="1400" b="1" i="1">
                <a:ea typeface="Lato"/>
                <a:cs typeface="Lato"/>
              </a:rPr>
              <a:t>Vår Barnrättsagenda </a:t>
            </a:r>
            <a:r>
              <a:rPr lang="sv-SE" sz="1400" i="1">
                <a:ea typeface="Lato"/>
                <a:cs typeface="Lato"/>
              </a:rPr>
              <a:t>beskriver hur vi som världens största självständiga barnrättsorganisation strävar mot visionen - </a:t>
            </a:r>
            <a:r>
              <a:rPr lang="sv-SE" sz="1400" i="1">
                <a:solidFill>
                  <a:srgbClr val="FF0000"/>
                </a:solidFill>
                <a:ea typeface="Lato"/>
                <a:cs typeface="Lato"/>
              </a:rPr>
              <a:t>att göra barnkonventionen verklig för varje barn</a:t>
            </a:r>
            <a:r>
              <a:rPr lang="sv-SE" sz="1400" i="1">
                <a:ea typeface="Lato"/>
                <a:cs typeface="Lato"/>
              </a:rPr>
              <a:t>. </a:t>
            </a:r>
          </a:p>
          <a:p>
            <a:endParaRPr lang="sv-SE" sz="1400" i="1">
              <a:ea typeface="Lato"/>
              <a:cs typeface="Lato"/>
            </a:endParaRPr>
          </a:p>
          <a:p>
            <a:r>
              <a:rPr lang="sv-SE" sz="1400" i="1">
                <a:ea typeface="Lato"/>
                <a:cs typeface="Lato"/>
              </a:rPr>
              <a:t>Först när vi är trogna vårt uppdrag, lever efter en tydlig barnsyn, är konsekventa i vår roll och våra arbetssätt kan vi nå </a:t>
            </a:r>
            <a:r>
              <a:rPr lang="sv-SE" sz="1400" i="1">
                <a:solidFill>
                  <a:srgbClr val="FF0000"/>
                </a:solidFill>
                <a:ea typeface="Lato"/>
                <a:cs typeface="Lato"/>
              </a:rPr>
              <a:t>större effekter för barn. </a:t>
            </a:r>
          </a:p>
          <a:p>
            <a:endParaRPr lang="sv-SE" sz="1300" i="1">
              <a:ea typeface="Lato"/>
              <a:cs typeface="Lato"/>
            </a:endParaRPr>
          </a:p>
          <a:p>
            <a:endParaRPr lang="sv-SE" sz="1200"/>
          </a:p>
        </p:txBody>
      </p:sp>
      <p:sp>
        <p:nvSpPr>
          <p:cNvPr id="3" name="Rubrik 2">
            <a:extLst>
              <a:ext uri="{FF2B5EF4-FFF2-40B4-BE49-F238E27FC236}">
                <a16:creationId xmlns:a16="http://schemas.microsoft.com/office/drawing/2014/main" id="{291696E1-2E10-BAD9-4CB1-B4404CC61D38}"/>
              </a:ext>
            </a:extLst>
          </p:cNvPr>
          <p:cNvSpPr>
            <a:spLocks noGrp="1"/>
          </p:cNvSpPr>
          <p:nvPr>
            <p:ph type="title"/>
          </p:nvPr>
        </p:nvSpPr>
        <p:spPr>
          <a:xfrm>
            <a:off x="693753" y="101166"/>
            <a:ext cx="9712880" cy="900245"/>
          </a:xfrm>
        </p:spPr>
        <p:txBody>
          <a:bodyPr>
            <a:normAutofit fontScale="90000"/>
          </a:bodyPr>
          <a:lstStyle/>
          <a:p>
            <a:r>
              <a:rPr lang="sv-SE" sz="3200"/>
              <a:t>RÄDDA BARNENS BARNRÄTTSAGENDA </a:t>
            </a:r>
            <a:r>
              <a:rPr lang="sv-SE" sz="3200">
                <a:solidFill>
                  <a:schemeClr val="accent1"/>
                </a:solidFill>
              </a:rPr>
              <a:t> </a:t>
            </a:r>
            <a:br>
              <a:rPr lang="sv-SE" sz="3200"/>
            </a:br>
            <a:endParaRPr lang="sv-SE" sz="3200" strike="sngStrike"/>
          </a:p>
        </p:txBody>
      </p:sp>
      <p:sp>
        <p:nvSpPr>
          <p:cNvPr id="36" name="Platshållare för innehåll 1">
            <a:extLst>
              <a:ext uri="{FF2B5EF4-FFF2-40B4-BE49-F238E27FC236}">
                <a16:creationId xmlns:a16="http://schemas.microsoft.com/office/drawing/2014/main" id="{459C9514-000E-6081-AA13-E82351A4016D}"/>
              </a:ext>
            </a:extLst>
          </p:cNvPr>
          <p:cNvSpPr txBox="1">
            <a:spLocks/>
          </p:cNvSpPr>
          <p:nvPr/>
        </p:nvSpPr>
        <p:spPr>
          <a:xfrm>
            <a:off x="3979233" y="675598"/>
            <a:ext cx="3781337" cy="2739119"/>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600">
                <a:latin typeface="+mj-lt"/>
              </a:rPr>
              <a:t>Vår b</a:t>
            </a:r>
            <a:r>
              <a:rPr lang="sv-SE" sz="1600">
                <a:effectLst/>
                <a:latin typeface="+mj-lt"/>
              </a:rPr>
              <a:t>arnsyn</a:t>
            </a:r>
            <a:br>
              <a:rPr lang="sv-SE" sz="1200">
                <a:effectLst/>
                <a:latin typeface="+mj-lt"/>
              </a:rPr>
            </a:br>
            <a:r>
              <a:rPr lang="sv-SE" sz="1600">
                <a:effectLst/>
              </a:rPr>
              <a:t>Varje barn är rättighetsbärare som utan diskriminering ska ha ovillkorlig tillgång till och kunna utkräva sina mänskliga rättigheter. </a:t>
            </a:r>
            <a:endParaRPr lang="sv-SE" sz="1600" strike="sngStrike"/>
          </a:p>
          <a:p>
            <a:endParaRPr lang="sv-SE" sz="1600"/>
          </a:p>
          <a:p>
            <a:r>
              <a:rPr lang="sv-SE" sz="1600"/>
              <a:t>Barnet har unik kunskap, är </a:t>
            </a:r>
            <a:r>
              <a:rPr lang="sv-SE" sz="1600">
                <a:effectLst/>
              </a:rPr>
              <a:t>expert på sin egen situation</a:t>
            </a:r>
            <a:r>
              <a:rPr lang="sv-SE" sz="1600"/>
              <a:t> och ska tas på allvar. Barns d</a:t>
            </a:r>
            <a:r>
              <a:rPr lang="sv-SE" sz="1600">
                <a:effectLst/>
              </a:rPr>
              <a:t>elaktighet är en rättighet </a:t>
            </a:r>
            <a:r>
              <a:rPr lang="sv-SE" sz="1600"/>
              <a:t>och</a:t>
            </a:r>
            <a:r>
              <a:rPr lang="sv-SE" sz="1600">
                <a:effectLst/>
              </a:rPr>
              <a:t> en resurs för hela samhället. Det </a:t>
            </a:r>
            <a:r>
              <a:rPr lang="sv-SE" sz="1600"/>
              <a:t>är vuxenvärldens ansvar att  förverkliga barnets rättigheter.</a:t>
            </a:r>
            <a:endParaRPr lang="sv-SE" sz="1600">
              <a:ea typeface="Lato"/>
              <a:cs typeface="Lato"/>
            </a:endParaRPr>
          </a:p>
          <a:p>
            <a:endParaRPr lang="sv-SE" sz="1200"/>
          </a:p>
        </p:txBody>
      </p:sp>
      <p:sp>
        <p:nvSpPr>
          <p:cNvPr id="41" name="Platshållare för innehåll 1">
            <a:extLst>
              <a:ext uri="{FF2B5EF4-FFF2-40B4-BE49-F238E27FC236}">
                <a16:creationId xmlns:a16="http://schemas.microsoft.com/office/drawing/2014/main" id="{78CDE114-386F-47A1-21CF-404D896BCE2C}"/>
              </a:ext>
            </a:extLst>
          </p:cNvPr>
          <p:cNvSpPr txBox="1">
            <a:spLocks/>
          </p:cNvSpPr>
          <p:nvPr/>
        </p:nvSpPr>
        <p:spPr>
          <a:xfrm>
            <a:off x="7992742" y="597578"/>
            <a:ext cx="4064302" cy="4098523"/>
          </a:xfrm>
          <a:prstGeom prst="rect">
            <a:avLst/>
          </a:prstGeom>
        </p:spPr>
        <p:txBody>
          <a:bodyPr vert="horz" lIns="91440" tIns="45720" rIns="91440" bIns="45720" rtlCol="0">
            <a:normAutofit fontScale="47500" lnSpcReduction="20000"/>
          </a:bodyPr>
          <a:lst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900">
                <a:latin typeface="+mj-lt"/>
                <a:ea typeface="Times New Roman" panose="02020603050405020304" pitchFamily="18" charset="0"/>
                <a:cs typeface="Times New Roman" panose="02020603050405020304" pitchFamily="18" charset="0"/>
              </a:rPr>
              <a:t>Vår roll</a:t>
            </a:r>
            <a:br>
              <a:rPr lang="sv-SE" sz="1800">
                <a:latin typeface="+mj-lt"/>
                <a:ea typeface="Times New Roman" panose="02020603050405020304" pitchFamily="18" charset="0"/>
                <a:cs typeface="Times New Roman" panose="02020603050405020304" pitchFamily="18" charset="0"/>
              </a:rPr>
            </a:br>
            <a:r>
              <a:rPr lang="sv-SE" sz="2500">
                <a:ea typeface="Times New Roman" panose="02020603050405020304" pitchFamily="18" charset="0"/>
                <a:cs typeface="Times New Roman"/>
              </a:rPr>
              <a:t>Med utgångspunkt i rekommendationerna från </a:t>
            </a:r>
            <a:r>
              <a:rPr lang="sv-SE" sz="2500" err="1">
                <a:ea typeface="Times New Roman" panose="02020603050405020304" pitchFamily="18" charset="0"/>
                <a:cs typeface="Times New Roman"/>
              </a:rPr>
              <a:t>FN’s</a:t>
            </a:r>
            <a:endParaRPr lang="sv-SE" sz="2500">
              <a:ea typeface="Times New Roman" panose="02020603050405020304" pitchFamily="18" charset="0"/>
              <a:cs typeface="Times New Roman"/>
            </a:endParaRPr>
          </a:p>
          <a:p>
            <a:r>
              <a:rPr lang="sv-SE" sz="2500">
                <a:ea typeface="Times New Roman" panose="02020603050405020304" pitchFamily="18" charset="0"/>
                <a:cs typeface="Times New Roman"/>
              </a:rPr>
              <a:t>barnrättskommitté arbetar vi främst för och med de barn som står längst ifrån att få sina rättigheter förverkligade. </a:t>
            </a:r>
            <a:br>
              <a:rPr lang="sv-SE" sz="2500">
                <a:ea typeface="Times New Roman" panose="02020603050405020304" pitchFamily="18" charset="0"/>
                <a:cs typeface="Times New Roman"/>
              </a:rPr>
            </a:br>
            <a:r>
              <a:rPr lang="sv-SE" sz="2500">
                <a:ea typeface="Times New Roman" panose="02020603050405020304" pitchFamily="18" charset="0"/>
                <a:cs typeface="Times New Roman"/>
              </a:rPr>
              <a:t>Vi skapar effekt för barn genom att: </a:t>
            </a:r>
          </a:p>
          <a:p>
            <a:endParaRPr lang="sv-SE" sz="2500">
              <a:ea typeface="Lato"/>
              <a:cs typeface="Times New Roman"/>
            </a:endParaRPr>
          </a:p>
          <a:p>
            <a:pPr marL="342900" indent="-342900">
              <a:lnSpc>
                <a:spcPct val="107000"/>
              </a:lnSpc>
              <a:spcAft>
                <a:spcPts val="800"/>
              </a:spcAft>
              <a:buFont typeface="Courier New" panose="02070309020205020404" pitchFamily="49" charset="0"/>
              <a:buChar char="o"/>
            </a:pPr>
            <a:r>
              <a:rPr lang="sv-SE" sz="2500">
                <a:ea typeface="Times New Roman" panose="02020603050405020304" pitchFamily="18" charset="0"/>
                <a:cs typeface="Times New Roman"/>
              </a:rPr>
              <a:t>kräva att staten tar sitt ansvar för barnets mänskliga rättigheter, särskilt</a:t>
            </a:r>
            <a:r>
              <a:rPr lang="sv-SE" sz="2500">
                <a:effectLst/>
                <a:ea typeface="Times New Roman" panose="02020603050405020304" pitchFamily="18" charset="0"/>
                <a:cs typeface="Times New Roman"/>
              </a:rPr>
              <a:t> de som finns i barnkonventionen,</a:t>
            </a:r>
            <a:endParaRPr lang="sv-SE" sz="2500">
              <a:effectLst/>
              <a:ea typeface="Times New Roman" panose="02020603050405020304" pitchFamily="18" charset="0"/>
              <a:cs typeface="Times New Roman" panose="02020603050405020304" pitchFamily="18" charset="0"/>
            </a:endParaRPr>
          </a:p>
          <a:p>
            <a:pPr marL="342900" indent="-342900">
              <a:lnSpc>
                <a:spcPct val="107000"/>
              </a:lnSpc>
              <a:spcAft>
                <a:spcPts val="800"/>
              </a:spcAft>
              <a:buFont typeface="Courier New" panose="02070309020205020404" pitchFamily="49" charset="0"/>
              <a:buChar char="o"/>
            </a:pPr>
            <a:r>
              <a:rPr lang="sv-SE" sz="2500">
                <a:ea typeface="Lato"/>
                <a:cs typeface="Lato"/>
              </a:rPr>
              <a:t>utgå från lokala behov, </a:t>
            </a:r>
            <a:endParaRPr lang="sv-SE" sz="2500"/>
          </a:p>
          <a:p>
            <a:pPr marL="342900" indent="-342900">
              <a:lnSpc>
                <a:spcPct val="107000"/>
              </a:lnSpc>
              <a:spcAft>
                <a:spcPts val="800"/>
              </a:spcAft>
              <a:buFont typeface="Courier New" panose="02070309020205020404" pitchFamily="49" charset="0"/>
              <a:buChar char="o"/>
            </a:pPr>
            <a:r>
              <a:rPr lang="sv-SE" sz="2500">
                <a:ea typeface="Lato"/>
                <a:cs typeface="Times New Roman"/>
              </a:rPr>
              <a:t>arbeta</a:t>
            </a:r>
            <a:r>
              <a:rPr lang="sv-SE" sz="2500">
                <a:effectLst/>
                <a:ea typeface="Times New Roman" panose="02020603050405020304" pitchFamily="18" charset="0"/>
                <a:cs typeface="Times New Roman"/>
              </a:rPr>
              <a:t> systematiskt med barns delaktighet, lyfta </a:t>
            </a:r>
            <a:r>
              <a:rPr lang="sv-SE" sz="2500">
                <a:ea typeface="Times New Roman" panose="02020603050405020304" pitchFamily="18" charset="0"/>
                <a:cs typeface="Times New Roman"/>
              </a:rPr>
              <a:t>barns </a:t>
            </a:r>
            <a:r>
              <a:rPr lang="sv-SE" sz="2500">
                <a:effectLst/>
                <a:ea typeface="Times New Roman" panose="02020603050405020304" pitchFamily="18" charset="0"/>
                <a:cs typeface="Times New Roman"/>
              </a:rPr>
              <a:t>röster</a:t>
            </a:r>
            <a:r>
              <a:rPr lang="sv-SE" sz="2500">
                <a:ea typeface="Times New Roman" panose="02020603050405020304" pitchFamily="18" charset="0"/>
                <a:cs typeface="Times New Roman"/>
              </a:rPr>
              <a:t> och stötta deras egen organisering,</a:t>
            </a:r>
            <a:endParaRPr lang="sv-SE" sz="2500"/>
          </a:p>
          <a:p>
            <a:pPr marL="342900" lvl="0" indent="-342900">
              <a:lnSpc>
                <a:spcPct val="107000"/>
              </a:lnSpc>
              <a:spcAft>
                <a:spcPts val="800"/>
              </a:spcAft>
              <a:buFont typeface="Courier New" panose="02070309020205020404" pitchFamily="49" charset="0"/>
              <a:buChar char="o"/>
              <a:tabLst>
                <a:tab pos="457200" algn="l"/>
              </a:tabLst>
            </a:pPr>
            <a:r>
              <a:rPr lang="sv-SE" sz="2500">
                <a:effectLst/>
                <a:ea typeface="Times New Roman" panose="02020603050405020304" pitchFamily="18" charset="0"/>
                <a:cs typeface="Times New Roman"/>
              </a:rPr>
              <a:t>öka kunskapen om barnets rättigheter bland barn och vuxna</a:t>
            </a:r>
            <a:r>
              <a:rPr lang="sv-SE" sz="2500">
                <a:ea typeface="Times New Roman" panose="02020603050405020304" pitchFamily="18" charset="0"/>
                <a:cs typeface="Times New Roman"/>
              </a:rPr>
              <a:t>,</a:t>
            </a:r>
            <a:endParaRPr lang="sv-SE" sz="2500">
              <a:effectLst/>
              <a:ea typeface="Times New Roman" panose="02020603050405020304" pitchFamily="18" charset="0"/>
              <a:cs typeface="Times New Roman"/>
            </a:endParaRPr>
          </a:p>
          <a:p>
            <a:pPr marL="342900" indent="-342900">
              <a:lnSpc>
                <a:spcPct val="107000"/>
              </a:lnSpc>
              <a:spcAft>
                <a:spcPts val="800"/>
              </a:spcAft>
              <a:buFont typeface="Courier New" panose="02070309020205020404" pitchFamily="49" charset="0"/>
              <a:buChar char="o"/>
              <a:tabLst>
                <a:tab pos="457200" algn="l"/>
              </a:tabLst>
            </a:pPr>
            <a:r>
              <a:rPr lang="sv-SE" sz="2500">
                <a:ea typeface="Lato"/>
                <a:cs typeface="Lato"/>
              </a:rPr>
              <a:t>bedriva trygg och säker verksamhet för barn,</a:t>
            </a:r>
          </a:p>
          <a:p>
            <a:pPr marL="342900" indent="-342900">
              <a:lnSpc>
                <a:spcPct val="107000"/>
              </a:lnSpc>
              <a:spcAft>
                <a:spcPts val="800"/>
              </a:spcAft>
              <a:buFont typeface="Courier New" panose="02070309020205020404" pitchFamily="49" charset="0"/>
              <a:buChar char="o"/>
              <a:tabLst>
                <a:tab pos="457200" algn="l"/>
              </a:tabLst>
            </a:pPr>
            <a:r>
              <a:rPr lang="sv-SE" sz="2500">
                <a:ea typeface="Lato"/>
                <a:cs typeface="Lato"/>
              </a:rPr>
              <a:t>bygga partnerskap med olika aktörer och </a:t>
            </a:r>
            <a:r>
              <a:rPr lang="sv-SE" sz="2500">
                <a:ea typeface="Times New Roman" panose="02020603050405020304" pitchFamily="18" charset="0"/>
                <a:cs typeface="Times New Roman" panose="02020603050405020304" pitchFamily="18" charset="0"/>
              </a:rPr>
              <a:t>utveckla </a:t>
            </a:r>
            <a:r>
              <a:rPr lang="sv-SE" sz="2500">
                <a:ea typeface="Lato"/>
                <a:cs typeface="Lato"/>
              </a:rPr>
              <a:t>innovativa lösningar för att barnets rättigheter ska förverkligas,</a:t>
            </a:r>
            <a:endParaRPr lang="en-US" sz="2500">
              <a:highlight>
                <a:srgbClr val="FFFF00"/>
              </a:highlight>
              <a:ea typeface="Lato"/>
              <a:cs typeface="Lato"/>
            </a:endParaRPr>
          </a:p>
          <a:p>
            <a:pPr marL="342900" lvl="0" indent="-342900">
              <a:lnSpc>
                <a:spcPct val="107000"/>
              </a:lnSpc>
              <a:spcAft>
                <a:spcPts val="800"/>
              </a:spcAft>
              <a:buFont typeface="Courier New" panose="02070309020205020404" pitchFamily="49" charset="0"/>
              <a:buChar char="o"/>
              <a:tabLst>
                <a:tab pos="457200" algn="l"/>
              </a:tabLst>
            </a:pPr>
            <a:r>
              <a:rPr lang="sv-SE" sz="2500">
                <a:ea typeface="Times New Roman" panose="02020603050405020304" pitchFamily="18" charset="0"/>
                <a:cs typeface="Times New Roman"/>
              </a:rPr>
              <a:t>s</a:t>
            </a:r>
            <a:r>
              <a:rPr lang="sv-SE" sz="2500">
                <a:effectLst/>
                <a:ea typeface="Times New Roman" panose="02020603050405020304" pitchFamily="18" charset="0"/>
                <a:cs typeface="Times New Roman"/>
              </a:rPr>
              <a:t>nabbt se till att barn får sina rättigheter förverkligade i kriser och konflikter, </a:t>
            </a:r>
          </a:p>
          <a:p>
            <a:pPr marL="342900" lvl="0" indent="-342900">
              <a:lnSpc>
                <a:spcPct val="107000"/>
              </a:lnSpc>
              <a:spcAft>
                <a:spcPts val="800"/>
              </a:spcAft>
              <a:buFont typeface="Calibri" panose="020F0502020204030204" pitchFamily="34" charset="0"/>
              <a:buChar char="-"/>
              <a:tabLst>
                <a:tab pos="457200" algn="l"/>
              </a:tabLst>
            </a:pPr>
            <a:endParaRPr lang="sv-SE" sz="110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tabLst>
                <a:tab pos="457200" algn="l"/>
              </a:tabLst>
            </a:pPr>
            <a:endParaRPr lang="sv-SE" sz="1100">
              <a:ea typeface="Times New Roman" panose="02020603050405020304" pitchFamily="18" charset="0"/>
              <a:cs typeface="Times New Roman" panose="02020603050405020304" pitchFamily="18" charset="0"/>
            </a:endParaRPr>
          </a:p>
          <a:p>
            <a:endParaRPr lang="sv-SE" sz="1100"/>
          </a:p>
        </p:txBody>
      </p:sp>
      <p:sp>
        <p:nvSpPr>
          <p:cNvPr id="4" name="Platshållare för innehåll 1">
            <a:extLst>
              <a:ext uri="{FF2B5EF4-FFF2-40B4-BE49-F238E27FC236}">
                <a16:creationId xmlns:a16="http://schemas.microsoft.com/office/drawing/2014/main" id="{6F5C9161-EACE-FAD5-9503-DD920CD43076}"/>
              </a:ext>
            </a:extLst>
          </p:cNvPr>
          <p:cNvSpPr txBox="1">
            <a:spLocks/>
          </p:cNvSpPr>
          <p:nvPr/>
        </p:nvSpPr>
        <p:spPr>
          <a:xfrm>
            <a:off x="720424" y="3795501"/>
            <a:ext cx="3082247" cy="3062499"/>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br>
              <a:rPr lang="sv-SE" sz="1300">
                <a:effectLst/>
              </a:rPr>
            </a:br>
            <a:endParaRPr lang="sv-SE" sz="2500"/>
          </a:p>
          <a:p>
            <a:pPr marL="171450" indent="-171450">
              <a:buFont typeface="Arial" panose="020B0604020202020204" pitchFamily="34" charset="0"/>
              <a:buChar char="•"/>
            </a:pPr>
            <a:endParaRPr lang="sv-SE" sz="2800">
              <a:effectLst/>
            </a:endParaRPr>
          </a:p>
          <a:p>
            <a:pPr marL="171450" indent="-171450">
              <a:buFont typeface="Arial" panose="020B0604020202020204" pitchFamily="34" charset="0"/>
              <a:buChar char="•"/>
            </a:pPr>
            <a:endParaRPr lang="sv-SE" sz="1100">
              <a:effectLst/>
            </a:endParaRPr>
          </a:p>
          <a:p>
            <a:endParaRPr lang="sv-SE" sz="1100"/>
          </a:p>
        </p:txBody>
      </p:sp>
      <p:sp>
        <p:nvSpPr>
          <p:cNvPr id="7" name="textruta 6">
            <a:extLst>
              <a:ext uri="{FF2B5EF4-FFF2-40B4-BE49-F238E27FC236}">
                <a16:creationId xmlns:a16="http://schemas.microsoft.com/office/drawing/2014/main" id="{81FEBEDD-BD3E-3829-9A6D-9120219B7594}"/>
              </a:ext>
            </a:extLst>
          </p:cNvPr>
          <p:cNvSpPr txBox="1"/>
          <p:nvPr/>
        </p:nvSpPr>
        <p:spPr>
          <a:xfrm>
            <a:off x="4480737" y="5275268"/>
            <a:ext cx="3380586" cy="1169551"/>
          </a:xfrm>
          <a:prstGeom prst="rect">
            <a:avLst/>
          </a:prstGeom>
          <a:noFill/>
        </p:spPr>
        <p:txBody>
          <a:bodyPr wrap="square" rtlCol="0">
            <a:spAutoFit/>
          </a:bodyPr>
          <a:lstStyle/>
          <a:p>
            <a:r>
              <a:rPr lang="sv-SE" sz="1400">
                <a:latin typeface="+mj-lt"/>
              </a:rPr>
              <a:t>Nationell verksamhet</a:t>
            </a:r>
            <a:endParaRPr lang="sv-SE" sz="1400"/>
          </a:p>
          <a:p>
            <a:r>
              <a:rPr lang="sv-SE" sz="1400"/>
              <a:t>I</a:t>
            </a:r>
            <a:r>
              <a:rPr lang="sv-SE" sz="1400">
                <a:effectLst/>
              </a:rPr>
              <a:t>nriktningen för den svenska verksamheten  är en tillämpning av </a:t>
            </a:r>
          </a:p>
          <a:p>
            <a:r>
              <a:rPr lang="sv-SE" sz="1400">
                <a:effectLst/>
              </a:rPr>
              <a:t>de globala målen anpassade till de utmaningar vi ser för barn i Sverige. </a:t>
            </a:r>
          </a:p>
        </p:txBody>
      </p:sp>
      <p:pic>
        <p:nvPicPr>
          <p:cNvPr id="5" name="Bildobjekt 4">
            <a:extLst>
              <a:ext uri="{FF2B5EF4-FFF2-40B4-BE49-F238E27FC236}">
                <a16:creationId xmlns:a16="http://schemas.microsoft.com/office/drawing/2014/main" id="{E80FB1C6-6335-EF3B-0103-4C5528913B0D}"/>
              </a:ext>
            </a:extLst>
          </p:cNvPr>
          <p:cNvPicPr>
            <a:picLocks noChangeAspect="1"/>
          </p:cNvPicPr>
          <p:nvPr/>
        </p:nvPicPr>
        <p:blipFill>
          <a:blip r:embed="rId3"/>
          <a:stretch>
            <a:fillRect/>
          </a:stretch>
        </p:blipFill>
        <p:spPr>
          <a:xfrm>
            <a:off x="9181691" y="4527150"/>
            <a:ext cx="2260057" cy="2260057"/>
          </a:xfrm>
          <a:prstGeom prst="rect">
            <a:avLst/>
          </a:prstGeom>
        </p:spPr>
      </p:pic>
      <p:sp>
        <p:nvSpPr>
          <p:cNvPr id="16" name="textruta 15">
            <a:extLst>
              <a:ext uri="{FF2B5EF4-FFF2-40B4-BE49-F238E27FC236}">
                <a16:creationId xmlns:a16="http://schemas.microsoft.com/office/drawing/2014/main" id="{4DA5EF92-AB61-39F6-3E61-930F5AFEC602}"/>
              </a:ext>
            </a:extLst>
          </p:cNvPr>
          <p:cNvSpPr txBox="1"/>
          <p:nvPr/>
        </p:nvSpPr>
        <p:spPr>
          <a:xfrm>
            <a:off x="8214600" y="4757643"/>
            <a:ext cx="1733335" cy="1169551"/>
          </a:xfrm>
          <a:prstGeom prst="rect">
            <a:avLst/>
          </a:prstGeom>
          <a:noFill/>
        </p:spPr>
        <p:txBody>
          <a:bodyPr wrap="square" rtlCol="0">
            <a:spAutoFit/>
          </a:bodyPr>
          <a:lstStyle/>
          <a:p>
            <a:pPr algn="l"/>
            <a:r>
              <a:rPr lang="sv-SE" altLang="sv-SE" sz="1400">
                <a:solidFill>
                  <a:schemeClr val="accent1"/>
                </a:solidFill>
                <a:latin typeface="+mj-lt"/>
                <a:ea typeface="Calibri" panose="020F0502020204030204" pitchFamily="34" charset="0"/>
                <a:cs typeface="Times New Roman" panose="02020603050405020304" pitchFamily="18" charset="0"/>
              </a:rPr>
              <a:t>Vi skapar </a:t>
            </a:r>
            <a:r>
              <a:rPr kumimoji="0" lang="sv-SE" altLang="sv-SE" sz="1400" i="0" u="none" strike="noStrike" kern="1200" cap="none" spc="0" normalizeH="0" baseline="0" noProof="0">
                <a:ln>
                  <a:noFill/>
                </a:ln>
                <a:solidFill>
                  <a:schemeClr val="accent1"/>
                </a:solidFill>
                <a:effectLst/>
                <a:uLnTx/>
                <a:uFillTx/>
                <a:latin typeface="+mj-lt"/>
                <a:ea typeface="Calibri" panose="020F0502020204030204" pitchFamily="34" charset="0"/>
                <a:cs typeface="Times New Roman" panose="02020603050405020304" pitchFamily="18" charset="0"/>
              </a:rPr>
              <a:t>förändring genom tre arbetssätt som stärker </a:t>
            </a:r>
            <a:r>
              <a:rPr lang="sv-SE" altLang="sv-SE" sz="1400">
                <a:solidFill>
                  <a:schemeClr val="accent1"/>
                </a:solidFill>
                <a:latin typeface="+mj-lt"/>
                <a:ea typeface="Calibri" panose="020F0502020204030204" pitchFamily="34" charset="0"/>
                <a:cs typeface="Times New Roman" panose="02020603050405020304" pitchFamily="18" charset="0"/>
              </a:rPr>
              <a:t>och</a:t>
            </a:r>
            <a:r>
              <a:rPr kumimoji="0" lang="sv-SE" altLang="sv-SE" sz="1400" i="0" u="none" strike="noStrike" kern="1200" cap="none" spc="0" normalizeH="0" baseline="0" noProof="0">
                <a:ln>
                  <a:noFill/>
                </a:ln>
                <a:solidFill>
                  <a:schemeClr val="accent1"/>
                </a:solidFill>
                <a:effectLst/>
                <a:uLnTx/>
                <a:uFillTx/>
                <a:latin typeface="+mj-lt"/>
                <a:ea typeface="Calibri" panose="020F0502020204030204" pitchFamily="34" charset="0"/>
                <a:cs typeface="Times New Roman" panose="02020603050405020304" pitchFamily="18" charset="0"/>
              </a:rPr>
              <a:t> kompletterar varandra</a:t>
            </a:r>
            <a:endParaRPr lang="sv-SE" sz="1400">
              <a:solidFill>
                <a:schemeClr val="accent1"/>
              </a:solidFill>
              <a:latin typeface="+mj-lt"/>
            </a:endParaRPr>
          </a:p>
        </p:txBody>
      </p:sp>
      <p:sp>
        <p:nvSpPr>
          <p:cNvPr id="8" name="textruta 7">
            <a:extLst>
              <a:ext uri="{FF2B5EF4-FFF2-40B4-BE49-F238E27FC236}">
                <a16:creationId xmlns:a16="http://schemas.microsoft.com/office/drawing/2014/main" id="{D98AF34B-CE32-2763-FE22-99313F0B41BF}"/>
              </a:ext>
            </a:extLst>
          </p:cNvPr>
          <p:cNvSpPr txBox="1"/>
          <p:nvPr/>
        </p:nvSpPr>
        <p:spPr>
          <a:xfrm>
            <a:off x="9702278" y="6240148"/>
            <a:ext cx="1289135" cy="276999"/>
          </a:xfrm>
          <a:prstGeom prst="rect">
            <a:avLst/>
          </a:prstGeom>
          <a:noFill/>
        </p:spPr>
        <p:txBody>
          <a:bodyPr wrap="none" rtlCol="0">
            <a:spAutoFit/>
          </a:bodyPr>
          <a:lstStyle/>
          <a:p>
            <a:pPr algn="l"/>
            <a:r>
              <a:rPr lang="sv-SE" sz="1200" b="1">
                <a:solidFill>
                  <a:srgbClr val="DA291C"/>
                </a:solidFill>
              </a:rPr>
              <a:t>Direkta insatser</a:t>
            </a:r>
          </a:p>
        </p:txBody>
      </p:sp>
      <p:sp>
        <p:nvSpPr>
          <p:cNvPr id="9" name="textruta 8">
            <a:extLst>
              <a:ext uri="{FF2B5EF4-FFF2-40B4-BE49-F238E27FC236}">
                <a16:creationId xmlns:a16="http://schemas.microsoft.com/office/drawing/2014/main" id="{52E481EE-816B-B6A8-EB68-57A2CA4CE416}"/>
              </a:ext>
            </a:extLst>
          </p:cNvPr>
          <p:cNvSpPr txBox="1"/>
          <p:nvPr/>
        </p:nvSpPr>
        <p:spPr>
          <a:xfrm rot="17975238">
            <a:off x="9431935" y="5467406"/>
            <a:ext cx="924331" cy="276999"/>
          </a:xfrm>
          <a:prstGeom prst="rect">
            <a:avLst/>
          </a:prstGeom>
          <a:noFill/>
        </p:spPr>
        <p:txBody>
          <a:bodyPr wrap="square" rtlCol="0">
            <a:spAutoFit/>
          </a:bodyPr>
          <a:lstStyle/>
          <a:p>
            <a:pPr algn="l"/>
            <a:r>
              <a:rPr lang="sv-SE" sz="1200" b="1">
                <a:solidFill>
                  <a:srgbClr val="DA291C"/>
                </a:solidFill>
              </a:rPr>
              <a:t>Kunskap</a:t>
            </a:r>
          </a:p>
        </p:txBody>
      </p:sp>
      <p:sp>
        <p:nvSpPr>
          <p:cNvPr id="10" name="textruta 9">
            <a:extLst>
              <a:ext uri="{FF2B5EF4-FFF2-40B4-BE49-F238E27FC236}">
                <a16:creationId xmlns:a16="http://schemas.microsoft.com/office/drawing/2014/main" id="{EB329922-E9C6-1DA3-9957-E38BB084B7BD}"/>
              </a:ext>
            </a:extLst>
          </p:cNvPr>
          <p:cNvSpPr txBox="1"/>
          <p:nvPr/>
        </p:nvSpPr>
        <p:spPr>
          <a:xfrm rot="3536885">
            <a:off x="10305885" y="5576501"/>
            <a:ext cx="941435" cy="276999"/>
          </a:xfrm>
          <a:prstGeom prst="rect">
            <a:avLst/>
          </a:prstGeom>
          <a:noFill/>
        </p:spPr>
        <p:txBody>
          <a:bodyPr wrap="square" rtlCol="0">
            <a:spAutoFit/>
          </a:bodyPr>
          <a:lstStyle/>
          <a:p>
            <a:pPr algn="l"/>
            <a:r>
              <a:rPr lang="sv-SE" sz="1200" b="1">
                <a:solidFill>
                  <a:srgbClr val="DA291C"/>
                </a:solidFill>
              </a:rPr>
              <a:t>Påverkan</a:t>
            </a:r>
          </a:p>
        </p:txBody>
      </p:sp>
      <p:sp>
        <p:nvSpPr>
          <p:cNvPr id="17" name="textruta 16">
            <a:extLst>
              <a:ext uri="{FF2B5EF4-FFF2-40B4-BE49-F238E27FC236}">
                <a16:creationId xmlns:a16="http://schemas.microsoft.com/office/drawing/2014/main" id="{86864418-FF52-E1B5-070A-69484C73D69D}"/>
              </a:ext>
            </a:extLst>
          </p:cNvPr>
          <p:cNvSpPr txBox="1"/>
          <p:nvPr/>
        </p:nvSpPr>
        <p:spPr>
          <a:xfrm>
            <a:off x="832104" y="3680374"/>
            <a:ext cx="6855716" cy="1169551"/>
          </a:xfrm>
          <a:prstGeom prst="rect">
            <a:avLst/>
          </a:prstGeom>
          <a:noFill/>
        </p:spPr>
        <p:txBody>
          <a:bodyPr wrap="square" rtlCol="0">
            <a:spAutoFit/>
          </a:bodyPr>
          <a:lstStyle/>
          <a:p>
            <a:pPr algn="l"/>
            <a:r>
              <a:rPr lang="sv-SE" sz="1400">
                <a:effectLst/>
                <a:latin typeface="+mj-lt"/>
              </a:rPr>
              <a:t>Save the Childrens fyra GLOBALA MÅL styr allt vårt arbete, såväl nationellt som internationellt:</a:t>
            </a:r>
          </a:p>
          <a:p>
            <a:pPr algn="l"/>
            <a:endParaRPr lang="sv-SE" sz="1400">
              <a:latin typeface="+mj-lt"/>
            </a:endParaRPr>
          </a:p>
          <a:p>
            <a:pPr algn="l"/>
            <a:endParaRPr lang="sv-SE" sz="1400">
              <a:effectLst/>
              <a:latin typeface="+mj-lt"/>
            </a:endParaRPr>
          </a:p>
          <a:p>
            <a:pPr algn="l"/>
            <a:endParaRPr lang="sv-SE" sz="1400">
              <a:effectLst/>
              <a:latin typeface="+mj-lt"/>
            </a:endParaRPr>
          </a:p>
          <a:p>
            <a:pPr algn="l"/>
            <a:endParaRPr lang="sv-SE" sz="1400">
              <a:solidFill>
                <a:schemeClr val="bg1"/>
              </a:solidFill>
            </a:endParaRPr>
          </a:p>
        </p:txBody>
      </p:sp>
      <p:sp>
        <p:nvSpPr>
          <p:cNvPr id="19" name="Rektangel: rundade hörn 18">
            <a:extLst>
              <a:ext uri="{FF2B5EF4-FFF2-40B4-BE49-F238E27FC236}">
                <a16:creationId xmlns:a16="http://schemas.microsoft.com/office/drawing/2014/main" id="{3B4700D8-53CE-F70A-D74B-A84F7C70DA82}"/>
              </a:ext>
            </a:extLst>
          </p:cNvPr>
          <p:cNvSpPr/>
          <p:nvPr/>
        </p:nvSpPr>
        <p:spPr>
          <a:xfrm>
            <a:off x="749808" y="3527255"/>
            <a:ext cx="6882320" cy="3062499"/>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textruta 29">
            <a:extLst>
              <a:ext uri="{FF2B5EF4-FFF2-40B4-BE49-F238E27FC236}">
                <a16:creationId xmlns:a16="http://schemas.microsoft.com/office/drawing/2014/main" id="{10FB99FB-EFA7-B9C2-FDFA-A1131AEBEEC5}"/>
              </a:ext>
            </a:extLst>
          </p:cNvPr>
          <p:cNvSpPr txBox="1"/>
          <p:nvPr/>
        </p:nvSpPr>
        <p:spPr>
          <a:xfrm>
            <a:off x="838908" y="5272378"/>
            <a:ext cx="3511097" cy="1446550"/>
          </a:xfrm>
          <a:prstGeom prst="rect">
            <a:avLst/>
          </a:prstGeom>
          <a:noFill/>
        </p:spPr>
        <p:txBody>
          <a:bodyPr wrap="square" rtlCol="0">
            <a:spAutoFit/>
          </a:bodyPr>
          <a:lstStyle/>
          <a:p>
            <a:r>
              <a:rPr lang="sv-SE" sz="1400">
                <a:effectLst/>
                <a:latin typeface="+mj-lt"/>
              </a:rPr>
              <a:t>Internationell verksamhet</a:t>
            </a:r>
            <a:br>
              <a:rPr lang="sv-SE" sz="1400">
                <a:effectLst/>
                <a:latin typeface="+mj-lt"/>
              </a:rPr>
            </a:br>
            <a:r>
              <a:rPr lang="sv-SE" sz="1400">
                <a:effectLst/>
              </a:rPr>
              <a:t>Den  internationella verksamheten vägleds av de globala målen, den globala strategin samt regionala och nationella strategier och inriktningar i länder där vi verkar.</a:t>
            </a:r>
          </a:p>
          <a:p>
            <a:pPr algn="l"/>
            <a:endParaRPr lang="sv-SE">
              <a:solidFill>
                <a:schemeClr val="bg1"/>
              </a:solidFill>
            </a:endParaRPr>
          </a:p>
        </p:txBody>
      </p:sp>
      <p:sp>
        <p:nvSpPr>
          <p:cNvPr id="31" name="textruta 30">
            <a:extLst>
              <a:ext uri="{FF2B5EF4-FFF2-40B4-BE49-F238E27FC236}">
                <a16:creationId xmlns:a16="http://schemas.microsoft.com/office/drawing/2014/main" id="{C984C20E-5493-7588-488B-E479EDB85378}"/>
              </a:ext>
            </a:extLst>
          </p:cNvPr>
          <p:cNvSpPr txBox="1"/>
          <p:nvPr/>
        </p:nvSpPr>
        <p:spPr>
          <a:xfrm flipH="1">
            <a:off x="832103" y="4725753"/>
            <a:ext cx="1499617" cy="461665"/>
          </a:xfrm>
          <a:prstGeom prst="rect">
            <a:avLst/>
          </a:prstGeom>
          <a:noFill/>
        </p:spPr>
        <p:txBody>
          <a:bodyPr wrap="square" rtlCol="0">
            <a:spAutoFit/>
          </a:bodyPr>
          <a:lstStyle/>
          <a:p>
            <a:pPr algn="ctr"/>
            <a:r>
              <a:rPr lang="sv-SE" sz="1200" b="1">
                <a:solidFill>
                  <a:srgbClr val="DA291C"/>
                </a:solidFill>
                <a:effectLst/>
              </a:rPr>
              <a:t>Hälsosam start </a:t>
            </a:r>
          </a:p>
          <a:p>
            <a:pPr algn="ctr"/>
            <a:r>
              <a:rPr lang="sv-SE" sz="1200" b="1">
                <a:solidFill>
                  <a:srgbClr val="DA291C"/>
                </a:solidFill>
                <a:effectLst/>
              </a:rPr>
              <a:t>i livet</a:t>
            </a:r>
            <a:endParaRPr lang="sv-SE" sz="1200" b="1">
              <a:solidFill>
                <a:srgbClr val="DA291C"/>
              </a:solidFill>
            </a:endParaRPr>
          </a:p>
        </p:txBody>
      </p:sp>
      <p:grpSp>
        <p:nvGrpSpPr>
          <p:cNvPr id="33" name="object 9">
            <a:extLst>
              <a:ext uri="{FF2B5EF4-FFF2-40B4-BE49-F238E27FC236}">
                <a16:creationId xmlns:a16="http://schemas.microsoft.com/office/drawing/2014/main" id="{07DE515C-8DAD-7649-AF68-180BD538DB22}"/>
              </a:ext>
            </a:extLst>
          </p:cNvPr>
          <p:cNvGrpSpPr/>
          <p:nvPr/>
        </p:nvGrpSpPr>
        <p:grpSpPr>
          <a:xfrm>
            <a:off x="1108060" y="4138726"/>
            <a:ext cx="980129" cy="584911"/>
            <a:chOff x="5260844" y="2924561"/>
            <a:chExt cx="861313" cy="475994"/>
          </a:xfrm>
        </p:grpSpPr>
        <p:sp>
          <p:nvSpPr>
            <p:cNvPr id="34" name="object 10">
              <a:extLst>
                <a:ext uri="{FF2B5EF4-FFF2-40B4-BE49-F238E27FC236}">
                  <a16:creationId xmlns:a16="http://schemas.microsoft.com/office/drawing/2014/main" id="{EA6CE639-0D2A-A749-B068-33B75029BAD8}"/>
                </a:ext>
              </a:extLst>
            </p:cNvPr>
            <p:cNvSpPr/>
            <p:nvPr/>
          </p:nvSpPr>
          <p:spPr>
            <a:xfrm>
              <a:off x="5362959" y="2924561"/>
              <a:ext cx="306705" cy="351155"/>
            </a:xfrm>
            <a:custGeom>
              <a:avLst/>
              <a:gdLst/>
              <a:ahLst/>
              <a:cxnLst/>
              <a:rect l="l" t="t" r="r" b="b"/>
              <a:pathLst>
                <a:path w="306704" h="351154">
                  <a:moveTo>
                    <a:pt x="32334" y="255778"/>
                  </a:moveTo>
                  <a:lnTo>
                    <a:pt x="30907" y="277057"/>
                  </a:lnTo>
                  <a:lnTo>
                    <a:pt x="26692" y="299296"/>
                  </a:lnTo>
                  <a:lnTo>
                    <a:pt x="17214" y="317298"/>
                  </a:lnTo>
                  <a:lnTo>
                    <a:pt x="0" y="325869"/>
                  </a:lnTo>
                  <a:lnTo>
                    <a:pt x="20091" y="341538"/>
                  </a:lnTo>
                  <a:lnTo>
                    <a:pt x="38428" y="349076"/>
                  </a:lnTo>
                  <a:lnTo>
                    <a:pt x="54001" y="350945"/>
                  </a:lnTo>
                  <a:lnTo>
                    <a:pt x="65798" y="349605"/>
                  </a:lnTo>
                  <a:lnTo>
                    <a:pt x="65798" y="324739"/>
                  </a:lnTo>
                  <a:lnTo>
                    <a:pt x="61517" y="318006"/>
                  </a:lnTo>
                  <a:lnTo>
                    <a:pt x="56224" y="308413"/>
                  </a:lnTo>
                  <a:lnTo>
                    <a:pt x="49762" y="295324"/>
                  </a:lnTo>
                  <a:lnTo>
                    <a:pt x="41973" y="278104"/>
                  </a:lnTo>
                  <a:lnTo>
                    <a:pt x="35166" y="262267"/>
                  </a:lnTo>
                  <a:lnTo>
                    <a:pt x="32334" y="255778"/>
                  </a:lnTo>
                  <a:close/>
                </a:path>
                <a:path w="306704" h="351154">
                  <a:moveTo>
                    <a:pt x="283431" y="109093"/>
                  </a:moveTo>
                  <a:lnTo>
                    <a:pt x="79692" y="109093"/>
                  </a:lnTo>
                  <a:lnTo>
                    <a:pt x="80263" y="109372"/>
                  </a:lnTo>
                  <a:lnTo>
                    <a:pt x="257251" y="202641"/>
                  </a:lnTo>
                  <a:lnTo>
                    <a:pt x="257530" y="202920"/>
                  </a:lnTo>
                  <a:lnTo>
                    <a:pt x="267182" y="202920"/>
                  </a:lnTo>
                  <a:lnTo>
                    <a:pt x="267741" y="202641"/>
                  </a:lnTo>
                  <a:lnTo>
                    <a:pt x="268033" y="202361"/>
                  </a:lnTo>
                  <a:lnTo>
                    <a:pt x="280225" y="188506"/>
                  </a:lnTo>
                  <a:lnTo>
                    <a:pt x="282498" y="182003"/>
                  </a:lnTo>
                  <a:lnTo>
                    <a:pt x="282778" y="181724"/>
                  </a:lnTo>
                  <a:lnTo>
                    <a:pt x="285686" y="170989"/>
                  </a:lnTo>
                  <a:lnTo>
                    <a:pt x="287105" y="159605"/>
                  </a:lnTo>
                  <a:lnTo>
                    <a:pt x="287502" y="149563"/>
                  </a:lnTo>
                  <a:lnTo>
                    <a:pt x="287604" y="135940"/>
                  </a:lnTo>
                  <a:lnTo>
                    <a:pt x="283431" y="109093"/>
                  </a:lnTo>
                  <a:close/>
                </a:path>
                <a:path w="306704" h="351154">
                  <a:moveTo>
                    <a:pt x="153161" y="0"/>
                  </a:moveTo>
                  <a:lnTo>
                    <a:pt x="109987" y="6920"/>
                  </a:lnTo>
                  <a:lnTo>
                    <a:pt x="72996" y="26198"/>
                  </a:lnTo>
                  <a:lnTo>
                    <a:pt x="44149" y="55610"/>
                  </a:lnTo>
                  <a:lnTo>
                    <a:pt x="25403" y="92932"/>
                  </a:lnTo>
                  <a:lnTo>
                    <a:pt x="18719" y="135940"/>
                  </a:lnTo>
                  <a:lnTo>
                    <a:pt x="19113" y="149563"/>
                  </a:lnTo>
                  <a:lnTo>
                    <a:pt x="20383" y="164377"/>
                  </a:lnTo>
                  <a:lnTo>
                    <a:pt x="22663" y="178822"/>
                  </a:lnTo>
                  <a:lnTo>
                    <a:pt x="26085" y="191338"/>
                  </a:lnTo>
                  <a:lnTo>
                    <a:pt x="26085" y="191617"/>
                  </a:lnTo>
                  <a:lnTo>
                    <a:pt x="34367" y="185559"/>
                  </a:lnTo>
                  <a:lnTo>
                    <a:pt x="42573" y="159605"/>
                  </a:lnTo>
                  <a:lnTo>
                    <a:pt x="55607" y="129138"/>
                  </a:lnTo>
                  <a:lnTo>
                    <a:pt x="78562" y="109093"/>
                  </a:lnTo>
                  <a:lnTo>
                    <a:pt x="283431" y="109093"/>
                  </a:lnTo>
                  <a:lnTo>
                    <a:pt x="280919" y="92932"/>
                  </a:lnTo>
                  <a:lnTo>
                    <a:pt x="262171" y="55610"/>
                  </a:lnTo>
                  <a:lnTo>
                    <a:pt x="233321" y="26198"/>
                  </a:lnTo>
                  <a:lnTo>
                    <a:pt x="196331" y="6920"/>
                  </a:lnTo>
                  <a:lnTo>
                    <a:pt x="153161" y="0"/>
                  </a:lnTo>
                  <a:close/>
                </a:path>
                <a:path w="306704" h="351154">
                  <a:moveTo>
                    <a:pt x="282851" y="181724"/>
                  </a:moveTo>
                  <a:lnTo>
                    <a:pt x="282778" y="182003"/>
                  </a:lnTo>
                  <a:lnTo>
                    <a:pt x="282851" y="181724"/>
                  </a:lnTo>
                  <a:close/>
                </a:path>
                <a:path w="306704" h="351154">
                  <a:moveTo>
                    <a:pt x="273697" y="256336"/>
                  </a:moveTo>
                  <a:lnTo>
                    <a:pt x="270865" y="262839"/>
                  </a:lnTo>
                  <a:lnTo>
                    <a:pt x="267741" y="270471"/>
                  </a:lnTo>
                  <a:lnTo>
                    <a:pt x="264337" y="278104"/>
                  </a:lnTo>
                  <a:lnTo>
                    <a:pt x="256548" y="295324"/>
                  </a:lnTo>
                  <a:lnTo>
                    <a:pt x="250086" y="308413"/>
                  </a:lnTo>
                  <a:lnTo>
                    <a:pt x="244794" y="318006"/>
                  </a:lnTo>
                  <a:lnTo>
                    <a:pt x="240512" y="324739"/>
                  </a:lnTo>
                  <a:lnTo>
                    <a:pt x="240512" y="349605"/>
                  </a:lnTo>
                  <a:lnTo>
                    <a:pt x="252152" y="350986"/>
                  </a:lnTo>
                  <a:lnTo>
                    <a:pt x="267674" y="349186"/>
                  </a:lnTo>
                  <a:lnTo>
                    <a:pt x="286068" y="341661"/>
                  </a:lnTo>
                  <a:lnTo>
                    <a:pt x="306323" y="325869"/>
                  </a:lnTo>
                  <a:lnTo>
                    <a:pt x="289181" y="317387"/>
                  </a:lnTo>
                  <a:lnTo>
                    <a:pt x="279590" y="299580"/>
                  </a:lnTo>
                  <a:lnTo>
                    <a:pt x="275209" y="277534"/>
                  </a:lnTo>
                  <a:lnTo>
                    <a:pt x="273697" y="256336"/>
                  </a:lnTo>
                  <a:close/>
                </a:path>
              </a:pathLst>
            </a:custGeom>
            <a:solidFill>
              <a:srgbClr val="F10F0E"/>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5" name="object 11">
              <a:extLst>
                <a:ext uri="{FF2B5EF4-FFF2-40B4-BE49-F238E27FC236}">
                  <a16:creationId xmlns:a16="http://schemas.microsoft.com/office/drawing/2014/main" id="{CC1B4443-F83C-7B99-F1B8-512F5BE61518}"/>
                </a:ext>
              </a:extLst>
            </p:cNvPr>
            <p:cNvSpPr/>
            <p:nvPr/>
          </p:nvSpPr>
          <p:spPr>
            <a:xfrm>
              <a:off x="5260844" y="3128775"/>
              <a:ext cx="510540" cy="271780"/>
            </a:xfrm>
            <a:custGeom>
              <a:avLst/>
              <a:gdLst/>
              <a:ahLst/>
              <a:cxnLst/>
              <a:rect l="l" t="t" r="r" b="b"/>
              <a:pathLst>
                <a:path w="510539" h="271779">
                  <a:moveTo>
                    <a:pt x="172732" y="154686"/>
                  </a:moveTo>
                  <a:lnTo>
                    <a:pt x="132303" y="157333"/>
                  </a:lnTo>
                  <a:lnTo>
                    <a:pt x="63042" y="173316"/>
                  </a:lnTo>
                  <a:lnTo>
                    <a:pt x="23541" y="215515"/>
                  </a:lnTo>
                  <a:lnTo>
                    <a:pt x="1422" y="262801"/>
                  </a:lnTo>
                  <a:lnTo>
                    <a:pt x="0" y="266750"/>
                  </a:lnTo>
                  <a:lnTo>
                    <a:pt x="2832" y="271272"/>
                  </a:lnTo>
                  <a:lnTo>
                    <a:pt x="507720" y="271272"/>
                  </a:lnTo>
                  <a:lnTo>
                    <a:pt x="510540" y="266750"/>
                  </a:lnTo>
                  <a:lnTo>
                    <a:pt x="509130" y="262801"/>
                  </a:lnTo>
                  <a:lnTo>
                    <a:pt x="500536" y="241989"/>
                  </a:lnTo>
                  <a:lnTo>
                    <a:pt x="489971" y="221310"/>
                  </a:lnTo>
                  <a:lnTo>
                    <a:pt x="254711" y="221310"/>
                  </a:lnTo>
                  <a:lnTo>
                    <a:pt x="253580" y="220738"/>
                  </a:lnTo>
                  <a:lnTo>
                    <a:pt x="237687" y="208119"/>
                  </a:lnTo>
                  <a:lnTo>
                    <a:pt x="223967" y="197032"/>
                  </a:lnTo>
                  <a:lnTo>
                    <a:pt x="172732" y="154686"/>
                  </a:lnTo>
                  <a:close/>
                </a:path>
                <a:path w="510539" h="271779">
                  <a:moveTo>
                    <a:pt x="337820" y="154686"/>
                  </a:moveTo>
                  <a:lnTo>
                    <a:pt x="330155" y="160992"/>
                  </a:lnTo>
                  <a:lnTo>
                    <a:pt x="256971" y="220459"/>
                  </a:lnTo>
                  <a:lnTo>
                    <a:pt x="256120" y="221310"/>
                  </a:lnTo>
                  <a:lnTo>
                    <a:pt x="489971" y="221310"/>
                  </a:lnTo>
                  <a:lnTo>
                    <a:pt x="487011" y="215515"/>
                  </a:lnTo>
                  <a:lnTo>
                    <a:pt x="447509" y="173316"/>
                  </a:lnTo>
                  <a:lnTo>
                    <a:pt x="404956" y="157653"/>
                  </a:lnTo>
                  <a:lnTo>
                    <a:pt x="379603" y="155455"/>
                  </a:lnTo>
                  <a:lnTo>
                    <a:pt x="337820" y="154686"/>
                  </a:lnTo>
                  <a:close/>
                </a:path>
                <a:path w="510539" h="271779">
                  <a:moveTo>
                    <a:pt x="120434" y="0"/>
                  </a:moveTo>
                  <a:lnTo>
                    <a:pt x="120434" y="1409"/>
                  </a:lnTo>
                  <a:lnTo>
                    <a:pt x="122128" y="8310"/>
                  </a:lnTo>
                  <a:lnTo>
                    <a:pt x="125520" y="16405"/>
                  </a:lnTo>
                  <a:lnTo>
                    <a:pt x="131246" y="24551"/>
                  </a:lnTo>
                  <a:lnTo>
                    <a:pt x="139941" y="31610"/>
                  </a:lnTo>
                  <a:lnTo>
                    <a:pt x="147240" y="49671"/>
                  </a:lnTo>
                  <a:lnTo>
                    <a:pt x="157849" y="74342"/>
                  </a:lnTo>
                  <a:lnTo>
                    <a:pt x="169789" y="99215"/>
                  </a:lnTo>
                  <a:lnTo>
                    <a:pt x="180644" y="116865"/>
                  </a:lnTo>
                  <a:lnTo>
                    <a:pt x="180644" y="144526"/>
                  </a:lnTo>
                  <a:lnTo>
                    <a:pt x="182626" y="147345"/>
                  </a:lnTo>
                  <a:lnTo>
                    <a:pt x="183184" y="147916"/>
                  </a:lnTo>
                  <a:lnTo>
                    <a:pt x="186575" y="152425"/>
                  </a:lnTo>
                  <a:lnTo>
                    <a:pt x="193078" y="158076"/>
                  </a:lnTo>
                  <a:lnTo>
                    <a:pt x="193078" y="127304"/>
                  </a:lnTo>
                  <a:lnTo>
                    <a:pt x="216083" y="127304"/>
                  </a:lnTo>
                  <a:lnTo>
                    <a:pt x="183314" y="98035"/>
                  </a:lnTo>
                  <a:lnTo>
                    <a:pt x="160690" y="49378"/>
                  </a:lnTo>
                  <a:lnTo>
                    <a:pt x="150393" y="23710"/>
                  </a:lnTo>
                  <a:lnTo>
                    <a:pt x="149263" y="22580"/>
                  </a:lnTo>
                  <a:lnTo>
                    <a:pt x="147853" y="21729"/>
                  </a:lnTo>
                  <a:lnTo>
                    <a:pt x="140779" y="18338"/>
                  </a:lnTo>
                  <a:lnTo>
                    <a:pt x="136829" y="12128"/>
                  </a:lnTo>
                  <a:lnTo>
                    <a:pt x="134848" y="6769"/>
                  </a:lnTo>
                  <a:lnTo>
                    <a:pt x="120434" y="0"/>
                  </a:lnTo>
                  <a:close/>
                </a:path>
                <a:path w="510539" h="271779">
                  <a:moveTo>
                    <a:pt x="329907" y="127304"/>
                  </a:moveTo>
                  <a:lnTo>
                    <a:pt x="317461" y="127304"/>
                  </a:lnTo>
                  <a:lnTo>
                    <a:pt x="317461" y="158076"/>
                  </a:lnTo>
                  <a:lnTo>
                    <a:pt x="323964" y="152425"/>
                  </a:lnTo>
                  <a:lnTo>
                    <a:pt x="327355" y="147916"/>
                  </a:lnTo>
                  <a:lnTo>
                    <a:pt x="327926" y="147345"/>
                  </a:lnTo>
                  <a:lnTo>
                    <a:pt x="329907" y="144526"/>
                  </a:lnTo>
                  <a:lnTo>
                    <a:pt x="329907" y="127304"/>
                  </a:lnTo>
                  <a:close/>
                </a:path>
                <a:path w="510539" h="271779">
                  <a:moveTo>
                    <a:pt x="216083" y="127304"/>
                  </a:moveTo>
                  <a:lnTo>
                    <a:pt x="193078" y="127304"/>
                  </a:lnTo>
                  <a:lnTo>
                    <a:pt x="207251" y="136705"/>
                  </a:lnTo>
                  <a:lnTo>
                    <a:pt x="223540" y="145548"/>
                  </a:lnTo>
                  <a:lnTo>
                    <a:pt x="240146" y="152115"/>
                  </a:lnTo>
                  <a:lnTo>
                    <a:pt x="255270" y="154686"/>
                  </a:lnTo>
                  <a:lnTo>
                    <a:pt x="270395" y="152115"/>
                  </a:lnTo>
                  <a:lnTo>
                    <a:pt x="287004" y="145548"/>
                  </a:lnTo>
                  <a:lnTo>
                    <a:pt x="293051" y="142265"/>
                  </a:lnTo>
                  <a:lnTo>
                    <a:pt x="255270" y="142265"/>
                  </a:lnTo>
                  <a:lnTo>
                    <a:pt x="239323" y="138829"/>
                  </a:lnTo>
                  <a:lnTo>
                    <a:pt x="221205" y="130443"/>
                  </a:lnTo>
                  <a:lnTo>
                    <a:pt x="216083" y="127304"/>
                  </a:lnTo>
                  <a:close/>
                </a:path>
                <a:path w="510539" h="271779">
                  <a:moveTo>
                    <a:pt x="390118" y="0"/>
                  </a:moveTo>
                  <a:lnTo>
                    <a:pt x="375704" y="6769"/>
                  </a:lnTo>
                  <a:lnTo>
                    <a:pt x="373722" y="12128"/>
                  </a:lnTo>
                  <a:lnTo>
                    <a:pt x="369760" y="18338"/>
                  </a:lnTo>
                  <a:lnTo>
                    <a:pt x="362699" y="21729"/>
                  </a:lnTo>
                  <a:lnTo>
                    <a:pt x="361289" y="22580"/>
                  </a:lnTo>
                  <a:lnTo>
                    <a:pt x="360146" y="23710"/>
                  </a:lnTo>
                  <a:lnTo>
                    <a:pt x="359867" y="25120"/>
                  </a:lnTo>
                  <a:lnTo>
                    <a:pt x="349733" y="49671"/>
                  </a:lnTo>
                  <a:lnTo>
                    <a:pt x="327232" y="98035"/>
                  </a:lnTo>
                  <a:lnTo>
                    <a:pt x="289336" y="130443"/>
                  </a:lnTo>
                  <a:lnTo>
                    <a:pt x="255270" y="142265"/>
                  </a:lnTo>
                  <a:lnTo>
                    <a:pt x="293051" y="142265"/>
                  </a:lnTo>
                  <a:lnTo>
                    <a:pt x="303293" y="136705"/>
                  </a:lnTo>
                  <a:lnTo>
                    <a:pt x="317461" y="127304"/>
                  </a:lnTo>
                  <a:lnTo>
                    <a:pt x="329907" y="127304"/>
                  </a:lnTo>
                  <a:lnTo>
                    <a:pt x="329907" y="116865"/>
                  </a:lnTo>
                  <a:lnTo>
                    <a:pt x="340755" y="99097"/>
                  </a:lnTo>
                  <a:lnTo>
                    <a:pt x="352693" y="74237"/>
                  </a:lnTo>
                  <a:lnTo>
                    <a:pt x="363413" y="49378"/>
                  </a:lnTo>
                  <a:lnTo>
                    <a:pt x="370611" y="31610"/>
                  </a:lnTo>
                  <a:lnTo>
                    <a:pt x="379744" y="24142"/>
                  </a:lnTo>
                  <a:lnTo>
                    <a:pt x="385560" y="15486"/>
                  </a:lnTo>
                  <a:lnTo>
                    <a:pt x="388779" y="7198"/>
                  </a:lnTo>
                  <a:lnTo>
                    <a:pt x="389998" y="1409"/>
                  </a:lnTo>
                  <a:lnTo>
                    <a:pt x="390118" y="0"/>
                  </a:lnTo>
                  <a:close/>
                </a:path>
              </a:pathLst>
            </a:custGeom>
            <a:solidFill>
              <a:srgbClr val="561105"/>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37" name="object 12">
              <a:extLst>
                <a:ext uri="{FF2B5EF4-FFF2-40B4-BE49-F238E27FC236}">
                  <a16:creationId xmlns:a16="http://schemas.microsoft.com/office/drawing/2014/main" id="{1467E71E-A3AB-839C-A75D-CDD47E47B16E}"/>
                </a:ext>
              </a:extLst>
            </p:cNvPr>
            <p:cNvPicPr/>
            <p:nvPr/>
          </p:nvPicPr>
          <p:blipFill>
            <a:blip r:embed="rId4" cstate="print"/>
            <a:stretch>
              <a:fillRect/>
            </a:stretch>
          </p:blipFill>
          <p:spPr>
            <a:xfrm>
              <a:off x="5862827" y="3211065"/>
              <a:ext cx="176784" cy="123444"/>
            </a:xfrm>
            <a:prstGeom prst="rect">
              <a:avLst/>
            </a:prstGeom>
          </p:spPr>
        </p:pic>
        <p:sp>
          <p:nvSpPr>
            <p:cNvPr id="38" name="object 13">
              <a:extLst>
                <a:ext uri="{FF2B5EF4-FFF2-40B4-BE49-F238E27FC236}">
                  <a16:creationId xmlns:a16="http://schemas.microsoft.com/office/drawing/2014/main" id="{BC87744D-0DB0-80F4-732D-5716EE3B6423}"/>
                </a:ext>
              </a:extLst>
            </p:cNvPr>
            <p:cNvSpPr/>
            <p:nvPr/>
          </p:nvSpPr>
          <p:spPr>
            <a:xfrm>
              <a:off x="5780527" y="3080009"/>
              <a:ext cx="341630" cy="315595"/>
            </a:xfrm>
            <a:custGeom>
              <a:avLst/>
              <a:gdLst/>
              <a:ahLst/>
              <a:cxnLst/>
              <a:rect l="l" t="t" r="r" b="b"/>
              <a:pathLst>
                <a:path w="341629" h="315595">
                  <a:moveTo>
                    <a:pt x="74726" y="54952"/>
                  </a:moveTo>
                  <a:lnTo>
                    <a:pt x="74523" y="54952"/>
                  </a:lnTo>
                  <a:lnTo>
                    <a:pt x="46307" y="57555"/>
                  </a:lnTo>
                  <a:lnTo>
                    <a:pt x="22531" y="64933"/>
                  </a:lnTo>
                  <a:lnTo>
                    <a:pt x="6120" y="77386"/>
                  </a:lnTo>
                  <a:lnTo>
                    <a:pt x="0" y="95211"/>
                  </a:lnTo>
                  <a:lnTo>
                    <a:pt x="2096" y="111608"/>
                  </a:lnTo>
                  <a:lnTo>
                    <a:pt x="6740" y="124928"/>
                  </a:lnTo>
                  <a:lnTo>
                    <a:pt x="11465" y="143198"/>
                  </a:lnTo>
                  <a:lnTo>
                    <a:pt x="13804" y="174447"/>
                  </a:lnTo>
                  <a:lnTo>
                    <a:pt x="13804" y="175298"/>
                  </a:lnTo>
                  <a:lnTo>
                    <a:pt x="14859" y="176148"/>
                  </a:lnTo>
                  <a:lnTo>
                    <a:pt x="15709" y="176148"/>
                  </a:lnTo>
                  <a:lnTo>
                    <a:pt x="32409" y="172715"/>
                  </a:lnTo>
                  <a:lnTo>
                    <a:pt x="50104" y="164626"/>
                  </a:lnTo>
                  <a:lnTo>
                    <a:pt x="64137" y="152342"/>
                  </a:lnTo>
                  <a:lnTo>
                    <a:pt x="69850" y="136321"/>
                  </a:lnTo>
                  <a:lnTo>
                    <a:pt x="67332" y="118530"/>
                  </a:lnTo>
                  <a:lnTo>
                    <a:pt x="63084" y="102317"/>
                  </a:lnTo>
                  <a:lnTo>
                    <a:pt x="62059" y="90219"/>
                  </a:lnTo>
                  <a:lnTo>
                    <a:pt x="69215" y="84772"/>
                  </a:lnTo>
                  <a:lnTo>
                    <a:pt x="69690" y="77148"/>
                  </a:lnTo>
                  <a:lnTo>
                    <a:pt x="70780" y="69624"/>
                  </a:lnTo>
                  <a:lnTo>
                    <a:pt x="72465" y="62219"/>
                  </a:lnTo>
                  <a:lnTo>
                    <a:pt x="74726" y="54952"/>
                  </a:lnTo>
                  <a:close/>
                </a:path>
                <a:path w="341629" h="315595">
                  <a:moveTo>
                    <a:pt x="106159" y="245592"/>
                  </a:moveTo>
                  <a:lnTo>
                    <a:pt x="64093" y="254249"/>
                  </a:lnTo>
                  <a:lnTo>
                    <a:pt x="20599" y="305244"/>
                  </a:lnTo>
                  <a:lnTo>
                    <a:pt x="19748" y="313118"/>
                  </a:lnTo>
                  <a:lnTo>
                    <a:pt x="21869" y="315467"/>
                  </a:lnTo>
                  <a:lnTo>
                    <a:pt x="319519" y="315467"/>
                  </a:lnTo>
                  <a:lnTo>
                    <a:pt x="321640" y="313118"/>
                  </a:lnTo>
                  <a:lnTo>
                    <a:pt x="321424" y="310565"/>
                  </a:lnTo>
                  <a:lnTo>
                    <a:pt x="321424" y="310133"/>
                  </a:lnTo>
                  <a:lnTo>
                    <a:pt x="321208" y="309714"/>
                  </a:lnTo>
                  <a:lnTo>
                    <a:pt x="321208" y="309283"/>
                  </a:lnTo>
                  <a:lnTo>
                    <a:pt x="305359" y="276926"/>
                  </a:lnTo>
                  <a:lnTo>
                    <a:pt x="303433" y="275628"/>
                  </a:lnTo>
                  <a:lnTo>
                    <a:pt x="170268" y="275628"/>
                  </a:lnTo>
                  <a:lnTo>
                    <a:pt x="145142" y="272222"/>
                  </a:lnTo>
                  <a:lnTo>
                    <a:pt x="126746" y="264044"/>
                  </a:lnTo>
                  <a:lnTo>
                    <a:pt x="114083" y="254148"/>
                  </a:lnTo>
                  <a:lnTo>
                    <a:pt x="106159" y="245592"/>
                  </a:lnTo>
                  <a:close/>
                </a:path>
                <a:path w="341629" h="315595">
                  <a:moveTo>
                    <a:pt x="233527" y="245592"/>
                  </a:moveTo>
                  <a:lnTo>
                    <a:pt x="225200" y="255589"/>
                  </a:lnTo>
                  <a:lnTo>
                    <a:pt x="212890" y="265325"/>
                  </a:lnTo>
                  <a:lnTo>
                    <a:pt x="195083" y="272703"/>
                  </a:lnTo>
                  <a:lnTo>
                    <a:pt x="170268" y="275628"/>
                  </a:lnTo>
                  <a:lnTo>
                    <a:pt x="303433" y="275628"/>
                  </a:lnTo>
                  <a:lnTo>
                    <a:pt x="276734" y="257630"/>
                  </a:lnTo>
                  <a:lnTo>
                    <a:pt x="248426" y="248237"/>
                  </a:lnTo>
                  <a:lnTo>
                    <a:pt x="233527" y="245592"/>
                  </a:lnTo>
                  <a:close/>
                </a:path>
                <a:path w="341629" h="315595">
                  <a:moveTo>
                    <a:pt x="258705" y="66662"/>
                  </a:moveTo>
                  <a:lnTo>
                    <a:pt x="240118" y="66662"/>
                  </a:lnTo>
                  <a:lnTo>
                    <a:pt x="241388" y="67513"/>
                  </a:lnTo>
                  <a:lnTo>
                    <a:pt x="241861" y="93886"/>
                  </a:lnTo>
                  <a:lnTo>
                    <a:pt x="242133" y="112228"/>
                  </a:lnTo>
                  <a:lnTo>
                    <a:pt x="242239" y="128231"/>
                  </a:lnTo>
                  <a:lnTo>
                    <a:pt x="243090" y="129082"/>
                  </a:lnTo>
                  <a:lnTo>
                    <a:pt x="248818" y="129082"/>
                  </a:lnTo>
                  <a:lnTo>
                    <a:pt x="249669" y="128231"/>
                  </a:lnTo>
                  <a:lnTo>
                    <a:pt x="257517" y="119710"/>
                  </a:lnTo>
                  <a:lnTo>
                    <a:pt x="259219" y="115874"/>
                  </a:lnTo>
                  <a:lnTo>
                    <a:pt x="259219" y="115442"/>
                  </a:lnTo>
                  <a:lnTo>
                    <a:pt x="259356" y="115442"/>
                  </a:lnTo>
                  <a:lnTo>
                    <a:pt x="261487" y="108732"/>
                  </a:lnTo>
                  <a:lnTo>
                    <a:pt x="262537" y="101390"/>
                  </a:lnTo>
                  <a:lnTo>
                    <a:pt x="262789" y="94935"/>
                  </a:lnTo>
                  <a:lnTo>
                    <a:pt x="262826" y="86258"/>
                  </a:lnTo>
                  <a:lnTo>
                    <a:pt x="258705" y="66662"/>
                  </a:lnTo>
                  <a:close/>
                </a:path>
                <a:path w="341629" h="315595">
                  <a:moveTo>
                    <a:pt x="170903" y="0"/>
                  </a:moveTo>
                  <a:lnTo>
                    <a:pt x="134533" y="6798"/>
                  </a:lnTo>
                  <a:lnTo>
                    <a:pt x="105224" y="25317"/>
                  </a:lnTo>
                  <a:lnTo>
                    <a:pt x="85666" y="52742"/>
                  </a:lnTo>
                  <a:lnTo>
                    <a:pt x="78549" y="86258"/>
                  </a:lnTo>
                  <a:lnTo>
                    <a:pt x="78654" y="94935"/>
                  </a:lnTo>
                  <a:lnTo>
                    <a:pt x="79054" y="101973"/>
                  </a:lnTo>
                  <a:lnTo>
                    <a:pt x="80253" y="109509"/>
                  </a:lnTo>
                  <a:lnTo>
                    <a:pt x="82588" y="116725"/>
                  </a:lnTo>
                  <a:lnTo>
                    <a:pt x="88747" y="121831"/>
                  </a:lnTo>
                  <a:lnTo>
                    <a:pt x="90868" y="124815"/>
                  </a:lnTo>
                  <a:lnTo>
                    <a:pt x="91287" y="126517"/>
                  </a:lnTo>
                  <a:lnTo>
                    <a:pt x="92138" y="127380"/>
                  </a:lnTo>
                  <a:lnTo>
                    <a:pt x="92570" y="127380"/>
                  </a:lnTo>
                  <a:lnTo>
                    <a:pt x="95745" y="127800"/>
                  </a:lnTo>
                  <a:lnTo>
                    <a:pt x="96596" y="127800"/>
                  </a:lnTo>
                  <a:lnTo>
                    <a:pt x="97878" y="126949"/>
                  </a:lnTo>
                  <a:lnTo>
                    <a:pt x="97447" y="125666"/>
                  </a:lnTo>
                  <a:lnTo>
                    <a:pt x="97406" y="114533"/>
                  </a:lnTo>
                  <a:lnTo>
                    <a:pt x="99334" y="98086"/>
                  </a:lnTo>
                  <a:lnTo>
                    <a:pt x="105360" y="81637"/>
                  </a:lnTo>
                  <a:lnTo>
                    <a:pt x="117614" y="70497"/>
                  </a:lnTo>
                  <a:lnTo>
                    <a:pt x="118897" y="69646"/>
                  </a:lnTo>
                  <a:lnTo>
                    <a:pt x="231638" y="69646"/>
                  </a:lnTo>
                  <a:lnTo>
                    <a:pt x="238633" y="67513"/>
                  </a:lnTo>
                  <a:lnTo>
                    <a:pt x="240118" y="66662"/>
                  </a:lnTo>
                  <a:lnTo>
                    <a:pt x="258705" y="66662"/>
                  </a:lnTo>
                  <a:lnTo>
                    <a:pt x="255778" y="52742"/>
                  </a:lnTo>
                  <a:lnTo>
                    <a:pt x="236372" y="25317"/>
                  </a:lnTo>
                  <a:lnTo>
                    <a:pt x="207212" y="6798"/>
                  </a:lnTo>
                  <a:lnTo>
                    <a:pt x="170903" y="0"/>
                  </a:lnTo>
                  <a:close/>
                </a:path>
                <a:path w="341629" h="315595">
                  <a:moveTo>
                    <a:pt x="259356" y="115442"/>
                  </a:moveTo>
                  <a:lnTo>
                    <a:pt x="259219" y="115442"/>
                  </a:lnTo>
                  <a:lnTo>
                    <a:pt x="259219" y="115874"/>
                  </a:lnTo>
                  <a:lnTo>
                    <a:pt x="259356" y="115442"/>
                  </a:lnTo>
                  <a:close/>
                </a:path>
                <a:path w="341629" h="315595">
                  <a:moveTo>
                    <a:pt x="231638" y="69646"/>
                  </a:moveTo>
                  <a:lnTo>
                    <a:pt x="118897" y="69646"/>
                  </a:lnTo>
                  <a:lnTo>
                    <a:pt x="120167" y="70929"/>
                  </a:lnTo>
                  <a:lnTo>
                    <a:pt x="119735" y="72199"/>
                  </a:lnTo>
                  <a:lnTo>
                    <a:pt x="118037" y="85015"/>
                  </a:lnTo>
                  <a:lnTo>
                    <a:pt x="117614" y="86258"/>
                  </a:lnTo>
                  <a:lnTo>
                    <a:pt x="118465" y="87121"/>
                  </a:lnTo>
                  <a:lnTo>
                    <a:pt x="119735" y="87121"/>
                  </a:lnTo>
                  <a:lnTo>
                    <a:pt x="142019" y="85015"/>
                  </a:lnTo>
                  <a:lnTo>
                    <a:pt x="177912" y="80832"/>
                  </a:lnTo>
                  <a:lnTo>
                    <a:pt x="214442" y="74891"/>
                  </a:lnTo>
                  <a:lnTo>
                    <a:pt x="231638" y="69646"/>
                  </a:lnTo>
                  <a:close/>
                </a:path>
                <a:path w="341629" h="315595">
                  <a:moveTo>
                    <a:pt x="266865" y="54952"/>
                  </a:moveTo>
                  <a:lnTo>
                    <a:pt x="266649" y="54952"/>
                  </a:lnTo>
                  <a:lnTo>
                    <a:pt x="268917" y="62219"/>
                  </a:lnTo>
                  <a:lnTo>
                    <a:pt x="270606" y="69624"/>
                  </a:lnTo>
                  <a:lnTo>
                    <a:pt x="271698" y="77148"/>
                  </a:lnTo>
                  <a:lnTo>
                    <a:pt x="272173" y="84772"/>
                  </a:lnTo>
                  <a:lnTo>
                    <a:pt x="279328" y="90219"/>
                  </a:lnTo>
                  <a:lnTo>
                    <a:pt x="278304" y="102317"/>
                  </a:lnTo>
                  <a:lnTo>
                    <a:pt x="274056" y="118530"/>
                  </a:lnTo>
                  <a:lnTo>
                    <a:pt x="271538" y="136321"/>
                  </a:lnTo>
                  <a:lnTo>
                    <a:pt x="277249" y="152342"/>
                  </a:lnTo>
                  <a:lnTo>
                    <a:pt x="291277" y="164626"/>
                  </a:lnTo>
                  <a:lnTo>
                    <a:pt x="308968" y="172715"/>
                  </a:lnTo>
                  <a:lnTo>
                    <a:pt x="325666" y="176148"/>
                  </a:lnTo>
                  <a:lnTo>
                    <a:pt x="326517" y="176148"/>
                  </a:lnTo>
                  <a:lnTo>
                    <a:pt x="327583" y="175298"/>
                  </a:lnTo>
                  <a:lnTo>
                    <a:pt x="327583" y="174447"/>
                  </a:lnTo>
                  <a:lnTo>
                    <a:pt x="329915" y="143198"/>
                  </a:lnTo>
                  <a:lnTo>
                    <a:pt x="334637" y="124928"/>
                  </a:lnTo>
                  <a:lnTo>
                    <a:pt x="339279" y="111608"/>
                  </a:lnTo>
                  <a:lnTo>
                    <a:pt x="341376" y="95211"/>
                  </a:lnTo>
                  <a:lnTo>
                    <a:pt x="335255" y="77386"/>
                  </a:lnTo>
                  <a:lnTo>
                    <a:pt x="318846" y="64933"/>
                  </a:lnTo>
                  <a:lnTo>
                    <a:pt x="295073" y="57555"/>
                  </a:lnTo>
                  <a:lnTo>
                    <a:pt x="266865" y="54952"/>
                  </a:lnTo>
                  <a:close/>
                </a:path>
              </a:pathLst>
            </a:custGeom>
            <a:solidFill>
              <a:srgbClr val="F10F0E"/>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sp>
        <p:nvSpPr>
          <p:cNvPr id="39" name="textruta 38">
            <a:extLst>
              <a:ext uri="{FF2B5EF4-FFF2-40B4-BE49-F238E27FC236}">
                <a16:creationId xmlns:a16="http://schemas.microsoft.com/office/drawing/2014/main" id="{E0856888-EF21-E191-D41E-C4847DA40756}"/>
              </a:ext>
            </a:extLst>
          </p:cNvPr>
          <p:cNvSpPr txBox="1"/>
          <p:nvPr/>
        </p:nvSpPr>
        <p:spPr>
          <a:xfrm flipH="1">
            <a:off x="2470810" y="4722705"/>
            <a:ext cx="1499617" cy="461665"/>
          </a:xfrm>
          <a:prstGeom prst="rect">
            <a:avLst/>
          </a:prstGeom>
          <a:noFill/>
        </p:spPr>
        <p:txBody>
          <a:bodyPr wrap="square" rtlCol="0">
            <a:spAutoFit/>
          </a:bodyPr>
          <a:lstStyle/>
          <a:p>
            <a:pPr algn="ctr"/>
            <a:r>
              <a:rPr lang="sv-SE" sz="1200" b="1">
                <a:solidFill>
                  <a:srgbClr val="DA291C"/>
                </a:solidFill>
                <a:effectLst/>
              </a:rPr>
              <a:t>Återgång till skolan</a:t>
            </a:r>
            <a:endParaRPr lang="sv-SE" sz="1200" b="1">
              <a:solidFill>
                <a:srgbClr val="DA291C"/>
              </a:solidFill>
            </a:endParaRPr>
          </a:p>
        </p:txBody>
      </p:sp>
      <p:sp>
        <p:nvSpPr>
          <p:cNvPr id="40" name="textruta 39">
            <a:extLst>
              <a:ext uri="{FF2B5EF4-FFF2-40B4-BE49-F238E27FC236}">
                <a16:creationId xmlns:a16="http://schemas.microsoft.com/office/drawing/2014/main" id="{B97B0B27-98F4-2E5A-F8AC-C0D1A880D47F}"/>
              </a:ext>
            </a:extLst>
          </p:cNvPr>
          <p:cNvSpPr txBox="1"/>
          <p:nvPr/>
        </p:nvSpPr>
        <p:spPr>
          <a:xfrm flipH="1">
            <a:off x="4145270" y="4722705"/>
            <a:ext cx="1499617" cy="276999"/>
          </a:xfrm>
          <a:prstGeom prst="rect">
            <a:avLst/>
          </a:prstGeom>
          <a:noFill/>
        </p:spPr>
        <p:txBody>
          <a:bodyPr wrap="square" rtlCol="0">
            <a:spAutoFit/>
          </a:bodyPr>
          <a:lstStyle/>
          <a:p>
            <a:pPr algn="ctr"/>
            <a:r>
              <a:rPr lang="sv-SE" sz="1200" b="1">
                <a:solidFill>
                  <a:srgbClr val="DA291C"/>
                </a:solidFill>
                <a:effectLst/>
              </a:rPr>
              <a:t>Frihet från våld</a:t>
            </a:r>
            <a:endParaRPr lang="sv-SE" sz="1200" b="1">
              <a:solidFill>
                <a:srgbClr val="DA291C"/>
              </a:solidFill>
            </a:endParaRPr>
          </a:p>
        </p:txBody>
      </p:sp>
      <p:sp>
        <p:nvSpPr>
          <p:cNvPr id="42" name="textruta 41">
            <a:extLst>
              <a:ext uri="{FF2B5EF4-FFF2-40B4-BE49-F238E27FC236}">
                <a16:creationId xmlns:a16="http://schemas.microsoft.com/office/drawing/2014/main" id="{C7EB1656-21FD-44E7-BCB3-F77561AAF786}"/>
              </a:ext>
            </a:extLst>
          </p:cNvPr>
          <p:cNvSpPr txBox="1"/>
          <p:nvPr/>
        </p:nvSpPr>
        <p:spPr>
          <a:xfrm flipH="1">
            <a:off x="5721952" y="4720275"/>
            <a:ext cx="1782206" cy="461665"/>
          </a:xfrm>
          <a:prstGeom prst="rect">
            <a:avLst/>
          </a:prstGeom>
          <a:noFill/>
        </p:spPr>
        <p:txBody>
          <a:bodyPr wrap="square" rtlCol="0">
            <a:spAutoFit/>
          </a:bodyPr>
          <a:lstStyle/>
          <a:p>
            <a:pPr algn="ctr"/>
            <a:r>
              <a:rPr lang="sv-SE" sz="1200" b="1">
                <a:solidFill>
                  <a:srgbClr val="DA291C"/>
                </a:solidFill>
                <a:effectLst/>
              </a:rPr>
              <a:t>Trygghetssystem och motståndskraft</a:t>
            </a:r>
            <a:endParaRPr lang="sv-SE" sz="1200" b="1">
              <a:solidFill>
                <a:srgbClr val="DA291C"/>
              </a:solidFill>
            </a:endParaRPr>
          </a:p>
        </p:txBody>
      </p:sp>
      <p:grpSp>
        <p:nvGrpSpPr>
          <p:cNvPr id="43" name="object 18">
            <a:extLst>
              <a:ext uri="{FF2B5EF4-FFF2-40B4-BE49-F238E27FC236}">
                <a16:creationId xmlns:a16="http://schemas.microsoft.com/office/drawing/2014/main" id="{D5EF304F-33C6-C26C-423E-87AD283083F9}"/>
              </a:ext>
            </a:extLst>
          </p:cNvPr>
          <p:cNvGrpSpPr/>
          <p:nvPr/>
        </p:nvGrpSpPr>
        <p:grpSpPr>
          <a:xfrm>
            <a:off x="2875422" y="4093748"/>
            <a:ext cx="765668" cy="620745"/>
            <a:chOff x="6692697" y="2993129"/>
            <a:chExt cx="568325" cy="455933"/>
          </a:xfrm>
        </p:grpSpPr>
        <p:sp>
          <p:nvSpPr>
            <p:cNvPr id="44" name="object 19">
              <a:extLst>
                <a:ext uri="{FF2B5EF4-FFF2-40B4-BE49-F238E27FC236}">
                  <a16:creationId xmlns:a16="http://schemas.microsoft.com/office/drawing/2014/main" id="{DFB33747-DDF8-B678-FFF7-EC75EE25F8CA}"/>
                </a:ext>
              </a:extLst>
            </p:cNvPr>
            <p:cNvSpPr/>
            <p:nvPr/>
          </p:nvSpPr>
          <p:spPr>
            <a:xfrm>
              <a:off x="6708645" y="3084572"/>
              <a:ext cx="536575" cy="364490"/>
            </a:xfrm>
            <a:custGeom>
              <a:avLst/>
              <a:gdLst/>
              <a:ahLst/>
              <a:cxnLst/>
              <a:rect l="l" t="t" r="r" b="b"/>
              <a:pathLst>
                <a:path w="536575" h="364489">
                  <a:moveTo>
                    <a:pt x="444766" y="330669"/>
                  </a:moveTo>
                  <a:lnTo>
                    <a:pt x="91414" y="330669"/>
                  </a:lnTo>
                  <a:lnTo>
                    <a:pt x="88734" y="333349"/>
                  </a:lnTo>
                  <a:lnTo>
                    <a:pt x="88734" y="361822"/>
                  </a:lnTo>
                  <a:lnTo>
                    <a:pt x="91414" y="364235"/>
                  </a:lnTo>
                  <a:lnTo>
                    <a:pt x="444766" y="364235"/>
                  </a:lnTo>
                  <a:lnTo>
                    <a:pt x="447446" y="361822"/>
                  </a:lnTo>
                  <a:lnTo>
                    <a:pt x="447446" y="333349"/>
                  </a:lnTo>
                  <a:lnTo>
                    <a:pt x="444766" y="330669"/>
                  </a:lnTo>
                  <a:close/>
                </a:path>
                <a:path w="536575" h="364489">
                  <a:moveTo>
                    <a:pt x="421970" y="317233"/>
                  </a:moveTo>
                  <a:lnTo>
                    <a:pt x="114211" y="317233"/>
                  </a:lnTo>
                  <a:lnTo>
                    <a:pt x="111531" y="319646"/>
                  </a:lnTo>
                  <a:lnTo>
                    <a:pt x="111531" y="330669"/>
                  </a:lnTo>
                  <a:lnTo>
                    <a:pt x="424662" y="330669"/>
                  </a:lnTo>
                  <a:lnTo>
                    <a:pt x="424662" y="319646"/>
                  </a:lnTo>
                  <a:lnTo>
                    <a:pt x="421970" y="317233"/>
                  </a:lnTo>
                  <a:close/>
                </a:path>
                <a:path w="536575" h="364489">
                  <a:moveTo>
                    <a:pt x="536448" y="118732"/>
                  </a:moveTo>
                  <a:lnTo>
                    <a:pt x="524383" y="118732"/>
                  </a:lnTo>
                  <a:lnTo>
                    <a:pt x="524383" y="258673"/>
                  </a:lnTo>
                  <a:lnTo>
                    <a:pt x="428942" y="258673"/>
                  </a:lnTo>
                  <a:lnTo>
                    <a:pt x="428942" y="270497"/>
                  </a:lnTo>
                  <a:lnTo>
                    <a:pt x="534035" y="270497"/>
                  </a:lnTo>
                  <a:lnTo>
                    <a:pt x="536448" y="267804"/>
                  </a:lnTo>
                  <a:lnTo>
                    <a:pt x="536448" y="118732"/>
                  </a:lnTo>
                  <a:close/>
                </a:path>
                <a:path w="536575" h="364489">
                  <a:moveTo>
                    <a:pt x="11798" y="118732"/>
                  </a:moveTo>
                  <a:lnTo>
                    <a:pt x="0" y="118732"/>
                  </a:lnTo>
                  <a:lnTo>
                    <a:pt x="0" y="267804"/>
                  </a:lnTo>
                  <a:lnTo>
                    <a:pt x="2413" y="270497"/>
                  </a:lnTo>
                  <a:lnTo>
                    <a:pt x="107238" y="270497"/>
                  </a:lnTo>
                  <a:lnTo>
                    <a:pt x="107238" y="258673"/>
                  </a:lnTo>
                  <a:lnTo>
                    <a:pt x="11798" y="258673"/>
                  </a:lnTo>
                  <a:lnTo>
                    <a:pt x="11798" y="118732"/>
                  </a:lnTo>
                  <a:close/>
                </a:path>
                <a:path w="536575" h="364489">
                  <a:moveTo>
                    <a:pt x="269697" y="0"/>
                  </a:moveTo>
                  <a:lnTo>
                    <a:pt x="266484" y="0"/>
                  </a:lnTo>
                  <a:lnTo>
                    <a:pt x="264604" y="1612"/>
                  </a:lnTo>
                  <a:lnTo>
                    <a:pt x="126542" y="109054"/>
                  </a:lnTo>
                  <a:lnTo>
                    <a:pt x="121450" y="113093"/>
                  </a:lnTo>
                  <a:lnTo>
                    <a:pt x="119837" y="114160"/>
                  </a:lnTo>
                  <a:lnTo>
                    <a:pt x="119037" y="116039"/>
                  </a:lnTo>
                  <a:lnTo>
                    <a:pt x="119037" y="304609"/>
                  </a:lnTo>
                  <a:lnTo>
                    <a:pt x="130835" y="304609"/>
                  </a:lnTo>
                  <a:lnTo>
                    <a:pt x="130835" y="120611"/>
                  </a:lnTo>
                  <a:lnTo>
                    <a:pt x="268097" y="13703"/>
                  </a:lnTo>
                  <a:lnTo>
                    <a:pt x="287112" y="13703"/>
                  </a:lnTo>
                  <a:lnTo>
                    <a:pt x="271576" y="1612"/>
                  </a:lnTo>
                  <a:lnTo>
                    <a:pt x="269697" y="0"/>
                  </a:lnTo>
                  <a:close/>
                </a:path>
                <a:path w="536575" h="364489">
                  <a:moveTo>
                    <a:pt x="287112" y="13703"/>
                  </a:moveTo>
                  <a:lnTo>
                    <a:pt x="268097" y="13703"/>
                  </a:lnTo>
                  <a:lnTo>
                    <a:pt x="405358" y="120611"/>
                  </a:lnTo>
                  <a:lnTo>
                    <a:pt x="405358" y="304609"/>
                  </a:lnTo>
                  <a:lnTo>
                    <a:pt x="417144" y="304609"/>
                  </a:lnTo>
                  <a:lnTo>
                    <a:pt x="417144" y="116039"/>
                  </a:lnTo>
                  <a:lnTo>
                    <a:pt x="416344" y="114160"/>
                  </a:lnTo>
                  <a:lnTo>
                    <a:pt x="414731" y="113093"/>
                  </a:lnTo>
                  <a:lnTo>
                    <a:pt x="409638" y="109054"/>
                  </a:lnTo>
                  <a:lnTo>
                    <a:pt x="287112" y="13703"/>
                  </a:lnTo>
                  <a:close/>
                </a:path>
              </a:pathLst>
            </a:custGeom>
            <a:solidFill>
              <a:srgbClr val="561105"/>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5" name="object 20">
              <a:extLst>
                <a:ext uri="{FF2B5EF4-FFF2-40B4-BE49-F238E27FC236}">
                  <a16:creationId xmlns:a16="http://schemas.microsoft.com/office/drawing/2014/main" id="{D5533467-12E7-29CA-47EC-4F77F1413B93}"/>
                </a:ext>
              </a:extLst>
            </p:cNvPr>
            <p:cNvSpPr/>
            <p:nvPr/>
          </p:nvSpPr>
          <p:spPr>
            <a:xfrm>
              <a:off x="6692697" y="2993129"/>
              <a:ext cx="568325" cy="396240"/>
            </a:xfrm>
            <a:custGeom>
              <a:avLst/>
              <a:gdLst/>
              <a:ahLst/>
              <a:cxnLst/>
              <a:rect l="l" t="t" r="r" b="b"/>
              <a:pathLst>
                <a:path w="568325" h="396239">
                  <a:moveTo>
                    <a:pt x="314909" y="277075"/>
                  </a:moveTo>
                  <a:lnTo>
                    <a:pt x="253365" y="277075"/>
                  </a:lnTo>
                  <a:lnTo>
                    <a:pt x="252298" y="278142"/>
                  </a:lnTo>
                  <a:lnTo>
                    <a:pt x="252298" y="395173"/>
                  </a:lnTo>
                  <a:lnTo>
                    <a:pt x="253365" y="396240"/>
                  </a:lnTo>
                  <a:lnTo>
                    <a:pt x="314909" y="396240"/>
                  </a:lnTo>
                  <a:lnTo>
                    <a:pt x="315976" y="395173"/>
                  </a:lnTo>
                  <a:lnTo>
                    <a:pt x="315976" y="278142"/>
                  </a:lnTo>
                  <a:lnTo>
                    <a:pt x="314909" y="277075"/>
                  </a:lnTo>
                  <a:close/>
                </a:path>
                <a:path w="568325" h="396239">
                  <a:moveTo>
                    <a:pt x="518401" y="274091"/>
                  </a:moveTo>
                  <a:lnTo>
                    <a:pt x="489877" y="274091"/>
                  </a:lnTo>
                  <a:lnTo>
                    <a:pt x="488530" y="275170"/>
                  </a:lnTo>
                  <a:lnTo>
                    <a:pt x="488530" y="303999"/>
                  </a:lnTo>
                  <a:lnTo>
                    <a:pt x="489877" y="305079"/>
                  </a:lnTo>
                  <a:lnTo>
                    <a:pt x="518401" y="305079"/>
                  </a:lnTo>
                  <a:lnTo>
                    <a:pt x="519480" y="303999"/>
                  </a:lnTo>
                  <a:lnTo>
                    <a:pt x="519480" y="275170"/>
                  </a:lnTo>
                  <a:lnTo>
                    <a:pt x="518401" y="274091"/>
                  </a:lnTo>
                  <a:close/>
                </a:path>
                <a:path w="568325" h="396239">
                  <a:moveTo>
                    <a:pt x="474370" y="274091"/>
                  </a:moveTo>
                  <a:lnTo>
                    <a:pt x="445579" y="274091"/>
                  </a:lnTo>
                  <a:lnTo>
                    <a:pt x="444500" y="275170"/>
                  </a:lnTo>
                  <a:lnTo>
                    <a:pt x="444500" y="303999"/>
                  </a:lnTo>
                  <a:lnTo>
                    <a:pt x="445579" y="305079"/>
                  </a:lnTo>
                  <a:lnTo>
                    <a:pt x="474370" y="305079"/>
                  </a:lnTo>
                  <a:lnTo>
                    <a:pt x="475437" y="303999"/>
                  </a:lnTo>
                  <a:lnTo>
                    <a:pt x="475437" y="275170"/>
                  </a:lnTo>
                  <a:lnTo>
                    <a:pt x="474370" y="274091"/>
                  </a:lnTo>
                  <a:close/>
                </a:path>
                <a:path w="568325" h="396239">
                  <a:moveTo>
                    <a:pt x="122707" y="274091"/>
                  </a:moveTo>
                  <a:lnTo>
                    <a:pt x="93891" y="274091"/>
                  </a:lnTo>
                  <a:lnTo>
                    <a:pt x="92824" y="275170"/>
                  </a:lnTo>
                  <a:lnTo>
                    <a:pt x="92824" y="303999"/>
                  </a:lnTo>
                  <a:lnTo>
                    <a:pt x="93891" y="305079"/>
                  </a:lnTo>
                  <a:lnTo>
                    <a:pt x="122707" y="305079"/>
                  </a:lnTo>
                  <a:lnTo>
                    <a:pt x="123774" y="303999"/>
                  </a:lnTo>
                  <a:lnTo>
                    <a:pt x="123774" y="275170"/>
                  </a:lnTo>
                  <a:lnTo>
                    <a:pt x="122707" y="274091"/>
                  </a:lnTo>
                  <a:close/>
                </a:path>
                <a:path w="568325" h="396239">
                  <a:moveTo>
                    <a:pt x="77800" y="274091"/>
                  </a:moveTo>
                  <a:lnTo>
                    <a:pt x="49276" y="274091"/>
                  </a:lnTo>
                  <a:lnTo>
                    <a:pt x="48196" y="275170"/>
                  </a:lnTo>
                  <a:lnTo>
                    <a:pt x="48196" y="303999"/>
                  </a:lnTo>
                  <a:lnTo>
                    <a:pt x="49276" y="305079"/>
                  </a:lnTo>
                  <a:lnTo>
                    <a:pt x="77800" y="305079"/>
                  </a:lnTo>
                  <a:lnTo>
                    <a:pt x="79146" y="303999"/>
                  </a:lnTo>
                  <a:lnTo>
                    <a:pt x="79146" y="275170"/>
                  </a:lnTo>
                  <a:lnTo>
                    <a:pt x="77800" y="274091"/>
                  </a:lnTo>
                  <a:close/>
                </a:path>
                <a:path w="568325" h="396239">
                  <a:moveTo>
                    <a:pt x="370116" y="239534"/>
                  </a:moveTo>
                  <a:lnTo>
                    <a:pt x="360494" y="241464"/>
                  </a:lnTo>
                  <a:lnTo>
                    <a:pt x="352537" y="246735"/>
                  </a:lnTo>
                  <a:lnTo>
                    <a:pt x="347122" y="254568"/>
                  </a:lnTo>
                  <a:lnTo>
                    <a:pt x="345122" y="264185"/>
                  </a:lnTo>
                  <a:lnTo>
                    <a:pt x="345122" y="348576"/>
                  </a:lnTo>
                  <a:lnTo>
                    <a:pt x="395109" y="348576"/>
                  </a:lnTo>
                  <a:lnTo>
                    <a:pt x="395109" y="264185"/>
                  </a:lnTo>
                  <a:lnTo>
                    <a:pt x="393149" y="254568"/>
                  </a:lnTo>
                  <a:lnTo>
                    <a:pt x="387799" y="246735"/>
                  </a:lnTo>
                  <a:lnTo>
                    <a:pt x="379856" y="241464"/>
                  </a:lnTo>
                  <a:lnTo>
                    <a:pt x="370116" y="239534"/>
                  </a:lnTo>
                  <a:close/>
                </a:path>
                <a:path w="568325" h="396239">
                  <a:moveTo>
                    <a:pt x="197853" y="239534"/>
                  </a:moveTo>
                  <a:lnTo>
                    <a:pt x="187998" y="241464"/>
                  </a:lnTo>
                  <a:lnTo>
                    <a:pt x="179962" y="246735"/>
                  </a:lnTo>
                  <a:lnTo>
                    <a:pt x="174550" y="254568"/>
                  </a:lnTo>
                  <a:lnTo>
                    <a:pt x="172567" y="264185"/>
                  </a:lnTo>
                  <a:lnTo>
                    <a:pt x="172567" y="348576"/>
                  </a:lnTo>
                  <a:lnTo>
                    <a:pt x="223139" y="348576"/>
                  </a:lnTo>
                  <a:lnTo>
                    <a:pt x="223139" y="264185"/>
                  </a:lnTo>
                  <a:lnTo>
                    <a:pt x="221116" y="254568"/>
                  </a:lnTo>
                  <a:lnTo>
                    <a:pt x="215639" y="246735"/>
                  </a:lnTo>
                  <a:lnTo>
                    <a:pt x="207590" y="241464"/>
                  </a:lnTo>
                  <a:lnTo>
                    <a:pt x="197853" y="239534"/>
                  </a:lnTo>
                  <a:close/>
                </a:path>
                <a:path w="568325" h="396239">
                  <a:moveTo>
                    <a:pt x="518401" y="230593"/>
                  </a:moveTo>
                  <a:lnTo>
                    <a:pt x="489877" y="230593"/>
                  </a:lnTo>
                  <a:lnTo>
                    <a:pt x="488530" y="231673"/>
                  </a:lnTo>
                  <a:lnTo>
                    <a:pt x="488530" y="261099"/>
                  </a:lnTo>
                  <a:lnTo>
                    <a:pt x="489877" y="262178"/>
                  </a:lnTo>
                  <a:lnTo>
                    <a:pt x="518401" y="262178"/>
                  </a:lnTo>
                  <a:lnTo>
                    <a:pt x="519480" y="261099"/>
                  </a:lnTo>
                  <a:lnTo>
                    <a:pt x="519480" y="231673"/>
                  </a:lnTo>
                  <a:lnTo>
                    <a:pt x="518401" y="230593"/>
                  </a:lnTo>
                  <a:close/>
                </a:path>
                <a:path w="568325" h="396239">
                  <a:moveTo>
                    <a:pt x="474370" y="230593"/>
                  </a:moveTo>
                  <a:lnTo>
                    <a:pt x="445579" y="230593"/>
                  </a:lnTo>
                  <a:lnTo>
                    <a:pt x="444500" y="231673"/>
                  </a:lnTo>
                  <a:lnTo>
                    <a:pt x="444500" y="261099"/>
                  </a:lnTo>
                  <a:lnTo>
                    <a:pt x="445579" y="262178"/>
                  </a:lnTo>
                  <a:lnTo>
                    <a:pt x="474370" y="262178"/>
                  </a:lnTo>
                  <a:lnTo>
                    <a:pt x="475437" y="261099"/>
                  </a:lnTo>
                  <a:lnTo>
                    <a:pt x="475437" y="231673"/>
                  </a:lnTo>
                  <a:lnTo>
                    <a:pt x="474370" y="230593"/>
                  </a:lnTo>
                  <a:close/>
                </a:path>
                <a:path w="568325" h="396239">
                  <a:moveTo>
                    <a:pt x="122707" y="230593"/>
                  </a:moveTo>
                  <a:lnTo>
                    <a:pt x="93891" y="230593"/>
                  </a:lnTo>
                  <a:lnTo>
                    <a:pt x="92824" y="231673"/>
                  </a:lnTo>
                  <a:lnTo>
                    <a:pt x="92824" y="261099"/>
                  </a:lnTo>
                  <a:lnTo>
                    <a:pt x="93891" y="262178"/>
                  </a:lnTo>
                  <a:lnTo>
                    <a:pt x="122707" y="262178"/>
                  </a:lnTo>
                  <a:lnTo>
                    <a:pt x="123774" y="261099"/>
                  </a:lnTo>
                  <a:lnTo>
                    <a:pt x="123774" y="231673"/>
                  </a:lnTo>
                  <a:lnTo>
                    <a:pt x="122707" y="230593"/>
                  </a:lnTo>
                  <a:close/>
                </a:path>
                <a:path w="568325" h="396239">
                  <a:moveTo>
                    <a:pt x="77800" y="230593"/>
                  </a:moveTo>
                  <a:lnTo>
                    <a:pt x="49276" y="230593"/>
                  </a:lnTo>
                  <a:lnTo>
                    <a:pt x="48196" y="231673"/>
                  </a:lnTo>
                  <a:lnTo>
                    <a:pt x="48196" y="261099"/>
                  </a:lnTo>
                  <a:lnTo>
                    <a:pt x="49276" y="262178"/>
                  </a:lnTo>
                  <a:lnTo>
                    <a:pt x="77800" y="262178"/>
                  </a:lnTo>
                  <a:lnTo>
                    <a:pt x="79146" y="261099"/>
                  </a:lnTo>
                  <a:lnTo>
                    <a:pt x="79146" y="231673"/>
                  </a:lnTo>
                  <a:lnTo>
                    <a:pt x="77800" y="230593"/>
                  </a:lnTo>
                  <a:close/>
                </a:path>
                <a:path w="568325" h="396239">
                  <a:moveTo>
                    <a:pt x="291592" y="168033"/>
                  </a:moveTo>
                  <a:lnTo>
                    <a:pt x="276085" y="168033"/>
                  </a:lnTo>
                  <a:lnTo>
                    <a:pt x="269125" y="171284"/>
                  </a:lnTo>
                  <a:lnTo>
                    <a:pt x="263779" y="176149"/>
                  </a:lnTo>
                  <a:lnTo>
                    <a:pt x="258152" y="181546"/>
                  </a:lnTo>
                  <a:lnTo>
                    <a:pt x="254790" y="188899"/>
                  </a:lnTo>
                  <a:lnTo>
                    <a:pt x="254685" y="199936"/>
                  </a:lnTo>
                  <a:lnTo>
                    <a:pt x="254952" y="201282"/>
                  </a:lnTo>
                  <a:lnTo>
                    <a:pt x="258184" y="211260"/>
                  </a:lnTo>
                  <a:lnTo>
                    <a:pt x="264577" y="219232"/>
                  </a:lnTo>
                  <a:lnTo>
                    <a:pt x="273378" y="224515"/>
                  </a:lnTo>
                  <a:lnTo>
                    <a:pt x="283832" y="226428"/>
                  </a:lnTo>
                  <a:lnTo>
                    <a:pt x="294293" y="224515"/>
                  </a:lnTo>
                  <a:lnTo>
                    <a:pt x="303098" y="219232"/>
                  </a:lnTo>
                  <a:lnTo>
                    <a:pt x="309492" y="211260"/>
                  </a:lnTo>
                  <a:lnTo>
                    <a:pt x="312301" y="202590"/>
                  </a:lnTo>
                  <a:lnTo>
                    <a:pt x="283286" y="202590"/>
                  </a:lnTo>
                  <a:lnTo>
                    <a:pt x="282219" y="202057"/>
                  </a:lnTo>
                  <a:lnTo>
                    <a:pt x="281419" y="201523"/>
                  </a:lnTo>
                  <a:lnTo>
                    <a:pt x="280352" y="200710"/>
                  </a:lnTo>
                  <a:lnTo>
                    <a:pt x="279819" y="199644"/>
                  </a:lnTo>
                  <a:lnTo>
                    <a:pt x="279552" y="198297"/>
                  </a:lnTo>
                  <a:lnTo>
                    <a:pt x="269430" y="192392"/>
                  </a:lnTo>
                  <a:lnTo>
                    <a:pt x="268630" y="191858"/>
                  </a:lnTo>
                  <a:lnTo>
                    <a:pt x="268363" y="190779"/>
                  </a:lnTo>
                  <a:lnTo>
                    <a:pt x="268897" y="189699"/>
                  </a:lnTo>
                  <a:lnTo>
                    <a:pt x="269430" y="188899"/>
                  </a:lnTo>
                  <a:lnTo>
                    <a:pt x="270497" y="188633"/>
                  </a:lnTo>
                  <a:lnTo>
                    <a:pt x="293404" y="188633"/>
                  </a:lnTo>
                  <a:lnTo>
                    <a:pt x="300875" y="184061"/>
                  </a:lnTo>
                  <a:lnTo>
                    <a:pt x="301675" y="183527"/>
                  </a:lnTo>
                  <a:lnTo>
                    <a:pt x="310430" y="183527"/>
                  </a:lnTo>
                  <a:lnTo>
                    <a:pt x="309524" y="181546"/>
                  </a:lnTo>
                  <a:lnTo>
                    <a:pt x="304165" y="176149"/>
                  </a:lnTo>
                  <a:lnTo>
                    <a:pt x="298551" y="171284"/>
                  </a:lnTo>
                  <a:lnTo>
                    <a:pt x="291592" y="168033"/>
                  </a:lnTo>
                  <a:close/>
                </a:path>
                <a:path w="568325" h="396239">
                  <a:moveTo>
                    <a:pt x="310430" y="183527"/>
                  </a:moveTo>
                  <a:lnTo>
                    <a:pt x="302742" y="183527"/>
                  </a:lnTo>
                  <a:lnTo>
                    <a:pt x="303542" y="184327"/>
                  </a:lnTo>
                  <a:lnTo>
                    <a:pt x="304076" y="185140"/>
                  </a:lnTo>
                  <a:lnTo>
                    <a:pt x="304076" y="186207"/>
                  </a:lnTo>
                  <a:lnTo>
                    <a:pt x="303276" y="187020"/>
                  </a:lnTo>
                  <a:lnTo>
                    <a:pt x="288886" y="197764"/>
                  </a:lnTo>
                  <a:lnTo>
                    <a:pt x="288886" y="199377"/>
                  </a:lnTo>
                  <a:lnTo>
                    <a:pt x="288086" y="200710"/>
                  </a:lnTo>
                  <a:lnTo>
                    <a:pt x="287020" y="201523"/>
                  </a:lnTo>
                  <a:lnTo>
                    <a:pt x="285419" y="202590"/>
                  </a:lnTo>
                  <a:lnTo>
                    <a:pt x="312301" y="202590"/>
                  </a:lnTo>
                  <a:lnTo>
                    <a:pt x="312724" y="201282"/>
                  </a:lnTo>
                  <a:lnTo>
                    <a:pt x="312991" y="199936"/>
                  </a:lnTo>
                  <a:lnTo>
                    <a:pt x="312886" y="188899"/>
                  </a:lnTo>
                  <a:lnTo>
                    <a:pt x="310430" y="183527"/>
                  </a:lnTo>
                  <a:close/>
                </a:path>
                <a:path w="568325" h="396239">
                  <a:moveTo>
                    <a:pt x="293404" y="188633"/>
                  </a:moveTo>
                  <a:lnTo>
                    <a:pt x="270497" y="188633"/>
                  </a:lnTo>
                  <a:lnTo>
                    <a:pt x="271297" y="189166"/>
                  </a:lnTo>
                  <a:lnTo>
                    <a:pt x="281952" y="193459"/>
                  </a:lnTo>
                  <a:lnTo>
                    <a:pt x="283552" y="192925"/>
                  </a:lnTo>
                  <a:lnTo>
                    <a:pt x="286389" y="192925"/>
                  </a:lnTo>
                  <a:lnTo>
                    <a:pt x="293404" y="188633"/>
                  </a:lnTo>
                  <a:close/>
                </a:path>
                <a:path w="568325" h="396239">
                  <a:moveTo>
                    <a:pt x="286389" y="192925"/>
                  </a:moveTo>
                  <a:lnTo>
                    <a:pt x="284886" y="192925"/>
                  </a:lnTo>
                  <a:lnTo>
                    <a:pt x="285419" y="193192"/>
                  </a:lnTo>
                  <a:lnTo>
                    <a:pt x="285953" y="193192"/>
                  </a:lnTo>
                  <a:lnTo>
                    <a:pt x="286389" y="192925"/>
                  </a:lnTo>
                  <a:close/>
                </a:path>
                <a:path w="568325" h="396239">
                  <a:moveTo>
                    <a:pt x="479298" y="129311"/>
                  </a:moveTo>
                  <a:lnTo>
                    <a:pt x="352272" y="129311"/>
                  </a:lnTo>
                  <a:lnTo>
                    <a:pt x="442048" y="199199"/>
                  </a:lnTo>
                  <a:lnTo>
                    <a:pt x="442849" y="199466"/>
                  </a:lnTo>
                  <a:lnTo>
                    <a:pt x="443382" y="200266"/>
                  </a:lnTo>
                  <a:lnTo>
                    <a:pt x="443649" y="200812"/>
                  </a:lnTo>
                  <a:lnTo>
                    <a:pt x="565861" y="200812"/>
                  </a:lnTo>
                  <a:lnTo>
                    <a:pt x="568274" y="193573"/>
                  </a:lnTo>
                  <a:lnTo>
                    <a:pt x="563714" y="190093"/>
                  </a:lnTo>
                  <a:lnTo>
                    <a:pt x="479298" y="129311"/>
                  </a:lnTo>
                  <a:close/>
                </a:path>
                <a:path w="568325" h="396239">
                  <a:moveTo>
                    <a:pt x="215404" y="129311"/>
                  </a:moveTo>
                  <a:lnTo>
                    <a:pt x="88734" y="129311"/>
                  </a:lnTo>
                  <a:lnTo>
                    <a:pt x="0" y="193573"/>
                  </a:lnTo>
                  <a:lnTo>
                    <a:pt x="2413" y="200812"/>
                  </a:lnTo>
                  <a:lnTo>
                    <a:pt x="124269" y="200812"/>
                  </a:lnTo>
                  <a:lnTo>
                    <a:pt x="124536" y="200266"/>
                  </a:lnTo>
                  <a:lnTo>
                    <a:pt x="125082" y="199466"/>
                  </a:lnTo>
                  <a:lnTo>
                    <a:pt x="125882" y="199199"/>
                  </a:lnTo>
                  <a:lnTo>
                    <a:pt x="215404" y="129311"/>
                  </a:lnTo>
                  <a:close/>
                </a:path>
                <a:path w="568325" h="396239">
                  <a:moveTo>
                    <a:pt x="360387" y="0"/>
                  </a:moveTo>
                  <a:lnTo>
                    <a:pt x="278422" y="0"/>
                  </a:lnTo>
                  <a:lnTo>
                    <a:pt x="277888" y="812"/>
                  </a:lnTo>
                  <a:lnTo>
                    <a:pt x="277888" y="81635"/>
                  </a:lnTo>
                  <a:lnTo>
                    <a:pt x="280835" y="79222"/>
                  </a:lnTo>
                  <a:lnTo>
                    <a:pt x="282714" y="77622"/>
                  </a:lnTo>
                  <a:lnTo>
                    <a:pt x="289674" y="77622"/>
                  </a:lnTo>
                  <a:lnTo>
                    <a:pt x="289674" y="44437"/>
                  </a:lnTo>
                  <a:lnTo>
                    <a:pt x="290207" y="43903"/>
                  </a:lnTo>
                  <a:lnTo>
                    <a:pt x="360387" y="43903"/>
                  </a:lnTo>
                  <a:lnTo>
                    <a:pt x="361200" y="42291"/>
                  </a:lnTo>
                  <a:lnTo>
                    <a:pt x="341376" y="22491"/>
                  </a:lnTo>
                  <a:lnTo>
                    <a:pt x="341376" y="21412"/>
                  </a:lnTo>
                  <a:lnTo>
                    <a:pt x="361200" y="1612"/>
                  </a:lnTo>
                  <a:lnTo>
                    <a:pt x="360387" y="0"/>
                  </a:lnTo>
                  <a:close/>
                </a:path>
                <a:path w="568325" h="396239">
                  <a:moveTo>
                    <a:pt x="289674" y="77622"/>
                  </a:moveTo>
                  <a:lnTo>
                    <a:pt x="285927" y="77622"/>
                  </a:lnTo>
                  <a:lnTo>
                    <a:pt x="287794" y="79222"/>
                  </a:lnTo>
                  <a:lnTo>
                    <a:pt x="289674" y="80568"/>
                  </a:lnTo>
                  <a:lnTo>
                    <a:pt x="289674" y="77622"/>
                  </a:lnTo>
                  <a:close/>
                </a:path>
              </a:pathLst>
            </a:custGeom>
            <a:solidFill>
              <a:srgbClr val="F10F0E"/>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grpSp>
        <p:nvGrpSpPr>
          <p:cNvPr id="46" name="object 14">
            <a:extLst>
              <a:ext uri="{FF2B5EF4-FFF2-40B4-BE49-F238E27FC236}">
                <a16:creationId xmlns:a16="http://schemas.microsoft.com/office/drawing/2014/main" id="{FCA4A0AC-726E-0A14-845A-9BD452E0CE05}"/>
              </a:ext>
            </a:extLst>
          </p:cNvPr>
          <p:cNvGrpSpPr/>
          <p:nvPr/>
        </p:nvGrpSpPr>
        <p:grpSpPr>
          <a:xfrm>
            <a:off x="4655560" y="4101207"/>
            <a:ext cx="517263" cy="594894"/>
            <a:chOff x="8086346" y="2894076"/>
            <a:chExt cx="396494" cy="421005"/>
          </a:xfrm>
        </p:grpSpPr>
        <p:sp>
          <p:nvSpPr>
            <p:cNvPr id="47" name="object 15">
              <a:extLst>
                <a:ext uri="{FF2B5EF4-FFF2-40B4-BE49-F238E27FC236}">
                  <a16:creationId xmlns:a16="http://schemas.microsoft.com/office/drawing/2014/main" id="{00F94176-A65E-A25D-BEDD-2E4E6CA455A6}"/>
                </a:ext>
              </a:extLst>
            </p:cNvPr>
            <p:cNvSpPr/>
            <p:nvPr/>
          </p:nvSpPr>
          <p:spPr>
            <a:xfrm>
              <a:off x="8087870" y="2930653"/>
              <a:ext cx="394970" cy="131445"/>
            </a:xfrm>
            <a:custGeom>
              <a:avLst/>
              <a:gdLst/>
              <a:ahLst/>
              <a:cxnLst/>
              <a:rect l="l" t="t" r="r" b="b"/>
              <a:pathLst>
                <a:path w="394970" h="131444">
                  <a:moveTo>
                    <a:pt x="204876" y="0"/>
                  </a:moveTo>
                  <a:lnTo>
                    <a:pt x="189090" y="0"/>
                  </a:lnTo>
                  <a:lnTo>
                    <a:pt x="179730" y="482"/>
                  </a:lnTo>
                  <a:lnTo>
                    <a:pt x="130717" y="9055"/>
                  </a:lnTo>
                  <a:lnTo>
                    <a:pt x="87842" y="25931"/>
                  </a:lnTo>
                  <a:lnTo>
                    <a:pt x="50956" y="50238"/>
                  </a:lnTo>
                  <a:lnTo>
                    <a:pt x="21395" y="80849"/>
                  </a:lnTo>
                  <a:lnTo>
                    <a:pt x="495" y="116636"/>
                  </a:lnTo>
                  <a:lnTo>
                    <a:pt x="0" y="117856"/>
                  </a:lnTo>
                  <a:lnTo>
                    <a:pt x="1473" y="118833"/>
                  </a:lnTo>
                  <a:lnTo>
                    <a:pt x="2222" y="117856"/>
                  </a:lnTo>
                  <a:lnTo>
                    <a:pt x="13642" y="107566"/>
                  </a:lnTo>
                  <a:lnTo>
                    <a:pt x="27582" y="99702"/>
                  </a:lnTo>
                  <a:lnTo>
                    <a:pt x="43511" y="94679"/>
                  </a:lnTo>
                  <a:lnTo>
                    <a:pt x="60896" y="92913"/>
                  </a:lnTo>
                  <a:lnTo>
                    <a:pt x="82462" y="95664"/>
                  </a:lnTo>
                  <a:lnTo>
                    <a:pt x="101419" y="103366"/>
                  </a:lnTo>
                  <a:lnTo>
                    <a:pt x="116817" y="115196"/>
                  </a:lnTo>
                  <a:lnTo>
                    <a:pt x="128193" y="131064"/>
                  </a:lnTo>
                  <a:lnTo>
                    <a:pt x="129184" y="131064"/>
                  </a:lnTo>
                  <a:lnTo>
                    <a:pt x="164007" y="99346"/>
                  </a:lnTo>
                  <a:lnTo>
                    <a:pt x="191071" y="92913"/>
                  </a:lnTo>
                  <a:lnTo>
                    <a:pt x="200190" y="92913"/>
                  </a:lnTo>
                  <a:lnTo>
                    <a:pt x="241119" y="105814"/>
                  </a:lnTo>
                  <a:lnTo>
                    <a:pt x="263804" y="131064"/>
                  </a:lnTo>
                  <a:lnTo>
                    <a:pt x="264782" y="131064"/>
                  </a:lnTo>
                  <a:lnTo>
                    <a:pt x="265518" y="130327"/>
                  </a:lnTo>
                  <a:lnTo>
                    <a:pt x="276306" y="115196"/>
                  </a:lnTo>
                  <a:lnTo>
                    <a:pt x="291690" y="103366"/>
                  </a:lnTo>
                  <a:lnTo>
                    <a:pt x="310631" y="95664"/>
                  </a:lnTo>
                  <a:lnTo>
                    <a:pt x="332092" y="92913"/>
                  </a:lnTo>
                  <a:lnTo>
                    <a:pt x="350161" y="94812"/>
                  </a:lnTo>
                  <a:lnTo>
                    <a:pt x="366610" y="100218"/>
                  </a:lnTo>
                  <a:lnTo>
                    <a:pt x="380841" y="108697"/>
                  </a:lnTo>
                  <a:lnTo>
                    <a:pt x="392252" y="119811"/>
                  </a:lnTo>
                  <a:lnTo>
                    <a:pt x="392988" y="120789"/>
                  </a:lnTo>
                  <a:lnTo>
                    <a:pt x="394716" y="119811"/>
                  </a:lnTo>
                  <a:lnTo>
                    <a:pt x="373503" y="82323"/>
                  </a:lnTo>
                  <a:lnTo>
                    <a:pt x="343921" y="51193"/>
                  </a:lnTo>
                  <a:lnTo>
                    <a:pt x="306848" y="26411"/>
                  </a:lnTo>
                  <a:lnTo>
                    <a:pt x="263657" y="9189"/>
                  </a:lnTo>
                  <a:lnTo>
                    <a:pt x="215722" y="736"/>
                  </a:lnTo>
                  <a:lnTo>
                    <a:pt x="210058" y="241"/>
                  </a:lnTo>
                  <a:lnTo>
                    <a:pt x="207098" y="241"/>
                  </a:lnTo>
                  <a:lnTo>
                    <a:pt x="204876" y="0"/>
                  </a:lnTo>
                  <a:close/>
                </a:path>
              </a:pathLst>
            </a:custGeom>
            <a:solidFill>
              <a:srgbClr val="F10F0E"/>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8" name="object 16">
              <a:extLst>
                <a:ext uri="{FF2B5EF4-FFF2-40B4-BE49-F238E27FC236}">
                  <a16:creationId xmlns:a16="http://schemas.microsoft.com/office/drawing/2014/main" id="{16A46A54-62FF-1C87-5399-05221BBDA89F}"/>
                </a:ext>
              </a:extLst>
            </p:cNvPr>
            <p:cNvSpPr/>
            <p:nvPr/>
          </p:nvSpPr>
          <p:spPr>
            <a:xfrm>
              <a:off x="8086346" y="2894076"/>
              <a:ext cx="396240" cy="421005"/>
            </a:xfrm>
            <a:custGeom>
              <a:avLst/>
              <a:gdLst/>
              <a:ahLst/>
              <a:cxnLst/>
              <a:rect l="l" t="t" r="r" b="b"/>
              <a:pathLst>
                <a:path w="396240" h="421004">
                  <a:moveTo>
                    <a:pt x="125818" y="373341"/>
                  </a:moveTo>
                  <a:lnTo>
                    <a:pt x="115430" y="376809"/>
                  </a:lnTo>
                  <a:lnTo>
                    <a:pt x="112471" y="382498"/>
                  </a:lnTo>
                  <a:lnTo>
                    <a:pt x="114198" y="387705"/>
                  </a:lnTo>
                  <a:lnTo>
                    <a:pt x="143852" y="417652"/>
                  </a:lnTo>
                  <a:lnTo>
                    <a:pt x="154482" y="420624"/>
                  </a:lnTo>
                  <a:lnTo>
                    <a:pt x="159931" y="420624"/>
                  </a:lnTo>
                  <a:lnTo>
                    <a:pt x="194952" y="405180"/>
                  </a:lnTo>
                  <a:lnTo>
                    <a:pt x="198295" y="400570"/>
                  </a:lnTo>
                  <a:lnTo>
                    <a:pt x="156651" y="400570"/>
                  </a:lnTo>
                  <a:lnTo>
                    <a:pt x="150291" y="399084"/>
                  </a:lnTo>
                  <a:lnTo>
                    <a:pt x="142125" y="396113"/>
                  </a:lnTo>
                  <a:lnTo>
                    <a:pt x="135699" y="389686"/>
                  </a:lnTo>
                  <a:lnTo>
                    <a:pt x="132981" y="381266"/>
                  </a:lnTo>
                  <a:lnTo>
                    <a:pt x="131254" y="376072"/>
                  </a:lnTo>
                  <a:lnTo>
                    <a:pt x="125818" y="373341"/>
                  </a:lnTo>
                  <a:close/>
                </a:path>
                <a:path w="396240" h="421004">
                  <a:moveTo>
                    <a:pt x="236847" y="149326"/>
                  </a:moveTo>
                  <a:lnTo>
                    <a:pt x="192557" y="149326"/>
                  </a:lnTo>
                  <a:lnTo>
                    <a:pt x="192557" y="348348"/>
                  </a:lnTo>
                  <a:lnTo>
                    <a:pt x="189839" y="350075"/>
                  </a:lnTo>
                  <a:lnTo>
                    <a:pt x="188099" y="353047"/>
                  </a:lnTo>
                  <a:lnTo>
                    <a:pt x="187973" y="373341"/>
                  </a:lnTo>
                  <a:lnTo>
                    <a:pt x="187200" y="379405"/>
                  </a:lnTo>
                  <a:lnTo>
                    <a:pt x="163015" y="400570"/>
                  </a:lnTo>
                  <a:lnTo>
                    <a:pt x="198295" y="400570"/>
                  </a:lnTo>
                  <a:lnTo>
                    <a:pt x="201952" y="395528"/>
                  </a:lnTo>
                  <a:lnTo>
                    <a:pt x="206356" y="384438"/>
                  </a:lnTo>
                  <a:lnTo>
                    <a:pt x="207760" y="373341"/>
                  </a:lnTo>
                  <a:lnTo>
                    <a:pt x="207886" y="353047"/>
                  </a:lnTo>
                  <a:lnTo>
                    <a:pt x="206146" y="350075"/>
                  </a:lnTo>
                  <a:lnTo>
                    <a:pt x="203428" y="348348"/>
                  </a:lnTo>
                  <a:lnTo>
                    <a:pt x="203428" y="149580"/>
                  </a:lnTo>
                  <a:lnTo>
                    <a:pt x="237313" y="149580"/>
                  </a:lnTo>
                  <a:lnTo>
                    <a:pt x="236847" y="149326"/>
                  </a:lnTo>
                  <a:close/>
                </a:path>
                <a:path w="396240" h="421004">
                  <a:moveTo>
                    <a:pt x="237313" y="149580"/>
                  </a:moveTo>
                  <a:lnTo>
                    <a:pt x="203428" y="149580"/>
                  </a:lnTo>
                  <a:lnTo>
                    <a:pt x="208127" y="150317"/>
                  </a:lnTo>
                  <a:lnTo>
                    <a:pt x="215544" y="151561"/>
                  </a:lnTo>
                  <a:lnTo>
                    <a:pt x="251293" y="178097"/>
                  </a:lnTo>
                  <a:lnTo>
                    <a:pt x="257073" y="193636"/>
                  </a:lnTo>
                  <a:lnTo>
                    <a:pt x="260781" y="196850"/>
                  </a:lnTo>
                  <a:lnTo>
                    <a:pt x="265226" y="197345"/>
                  </a:lnTo>
                  <a:lnTo>
                    <a:pt x="270421" y="197345"/>
                  </a:lnTo>
                  <a:lnTo>
                    <a:pt x="274370" y="194868"/>
                  </a:lnTo>
                  <a:lnTo>
                    <a:pt x="276098" y="191160"/>
                  </a:lnTo>
                  <a:lnTo>
                    <a:pt x="278765" y="186461"/>
                  </a:lnTo>
                  <a:lnTo>
                    <a:pt x="266217" y="186461"/>
                  </a:lnTo>
                  <a:lnTo>
                    <a:pt x="265226" y="182740"/>
                  </a:lnTo>
                  <a:lnTo>
                    <a:pt x="262750" y="176314"/>
                  </a:lnTo>
                  <a:lnTo>
                    <a:pt x="256570" y="166066"/>
                  </a:lnTo>
                  <a:lnTo>
                    <a:pt x="249069" y="157837"/>
                  </a:lnTo>
                  <a:lnTo>
                    <a:pt x="240686" y="151419"/>
                  </a:lnTo>
                  <a:lnTo>
                    <a:pt x="237313" y="149580"/>
                  </a:lnTo>
                  <a:close/>
                </a:path>
                <a:path w="396240" h="421004">
                  <a:moveTo>
                    <a:pt x="99905" y="150075"/>
                  </a:moveTo>
                  <a:lnTo>
                    <a:pt x="66979" y="150075"/>
                  </a:lnTo>
                  <a:lnTo>
                    <a:pt x="73373" y="150794"/>
                  </a:lnTo>
                  <a:lnTo>
                    <a:pt x="87133" y="155271"/>
                  </a:lnTo>
                  <a:lnTo>
                    <a:pt x="104043" y="166990"/>
                  </a:lnTo>
                  <a:lnTo>
                    <a:pt x="119888" y="189433"/>
                  </a:lnTo>
                  <a:lnTo>
                    <a:pt x="121615" y="193382"/>
                  </a:lnTo>
                  <a:lnTo>
                    <a:pt x="125323" y="195859"/>
                  </a:lnTo>
                  <a:lnTo>
                    <a:pt x="129768" y="195859"/>
                  </a:lnTo>
                  <a:lnTo>
                    <a:pt x="134213" y="195618"/>
                  </a:lnTo>
                  <a:lnTo>
                    <a:pt x="137922" y="193141"/>
                  </a:lnTo>
                  <a:lnTo>
                    <a:pt x="139550" y="189433"/>
                  </a:lnTo>
                  <a:lnTo>
                    <a:pt x="139661" y="188937"/>
                  </a:lnTo>
                  <a:lnTo>
                    <a:pt x="141355" y="184975"/>
                  </a:lnTo>
                  <a:lnTo>
                    <a:pt x="129527" y="184975"/>
                  </a:lnTo>
                  <a:lnTo>
                    <a:pt x="128041" y="181508"/>
                  </a:lnTo>
                  <a:lnTo>
                    <a:pt x="126314" y="178295"/>
                  </a:lnTo>
                  <a:lnTo>
                    <a:pt x="124333" y="175323"/>
                  </a:lnTo>
                  <a:lnTo>
                    <a:pt x="122351" y="172097"/>
                  </a:lnTo>
                  <a:lnTo>
                    <a:pt x="120370" y="169125"/>
                  </a:lnTo>
                  <a:lnTo>
                    <a:pt x="118148" y="166408"/>
                  </a:lnTo>
                  <a:lnTo>
                    <a:pt x="101492" y="150875"/>
                  </a:lnTo>
                  <a:lnTo>
                    <a:pt x="99905" y="150075"/>
                  </a:lnTo>
                  <a:close/>
                </a:path>
                <a:path w="396240" h="421004">
                  <a:moveTo>
                    <a:pt x="329742" y="139179"/>
                  </a:moveTo>
                  <a:lnTo>
                    <a:pt x="322945" y="139987"/>
                  </a:lnTo>
                  <a:lnTo>
                    <a:pt x="306324" y="145275"/>
                  </a:lnTo>
                  <a:lnTo>
                    <a:pt x="285530" y="159335"/>
                  </a:lnTo>
                  <a:lnTo>
                    <a:pt x="266217" y="186461"/>
                  </a:lnTo>
                  <a:lnTo>
                    <a:pt x="278765" y="186461"/>
                  </a:lnTo>
                  <a:lnTo>
                    <a:pt x="282677" y="179568"/>
                  </a:lnTo>
                  <a:lnTo>
                    <a:pt x="290533" y="169716"/>
                  </a:lnTo>
                  <a:lnTo>
                    <a:pt x="299638" y="161674"/>
                  </a:lnTo>
                  <a:lnTo>
                    <a:pt x="309968" y="155511"/>
                  </a:lnTo>
                  <a:lnTo>
                    <a:pt x="320344" y="150571"/>
                  </a:lnTo>
                  <a:lnTo>
                    <a:pt x="329006" y="150075"/>
                  </a:lnTo>
                  <a:lnTo>
                    <a:pt x="374502" y="150075"/>
                  </a:lnTo>
                  <a:lnTo>
                    <a:pt x="367804" y="146608"/>
                  </a:lnTo>
                  <a:lnTo>
                    <a:pt x="360016" y="143567"/>
                  </a:lnTo>
                  <a:lnTo>
                    <a:pt x="351093" y="141222"/>
                  </a:lnTo>
                  <a:lnTo>
                    <a:pt x="341010" y="139713"/>
                  </a:lnTo>
                  <a:lnTo>
                    <a:pt x="329742" y="139179"/>
                  </a:lnTo>
                  <a:close/>
                </a:path>
                <a:path w="396240" h="421004">
                  <a:moveTo>
                    <a:pt x="199224" y="138188"/>
                  </a:moveTo>
                  <a:lnTo>
                    <a:pt x="190334" y="138188"/>
                  </a:lnTo>
                  <a:lnTo>
                    <a:pt x="183413" y="139179"/>
                  </a:lnTo>
                  <a:lnTo>
                    <a:pt x="148621" y="158353"/>
                  </a:lnTo>
                  <a:lnTo>
                    <a:pt x="134708" y="175564"/>
                  </a:lnTo>
                  <a:lnTo>
                    <a:pt x="131254" y="181013"/>
                  </a:lnTo>
                  <a:lnTo>
                    <a:pt x="129527" y="184975"/>
                  </a:lnTo>
                  <a:lnTo>
                    <a:pt x="141355" y="184975"/>
                  </a:lnTo>
                  <a:lnTo>
                    <a:pt x="144106" y="178536"/>
                  </a:lnTo>
                  <a:lnTo>
                    <a:pt x="153746" y="168389"/>
                  </a:lnTo>
                  <a:lnTo>
                    <a:pt x="162417" y="160779"/>
                  </a:lnTo>
                  <a:lnTo>
                    <a:pt x="171761" y="155052"/>
                  </a:lnTo>
                  <a:lnTo>
                    <a:pt x="181799" y="151228"/>
                  </a:lnTo>
                  <a:lnTo>
                    <a:pt x="192557" y="149326"/>
                  </a:lnTo>
                  <a:lnTo>
                    <a:pt x="236847" y="149326"/>
                  </a:lnTo>
                  <a:lnTo>
                    <a:pt x="231863" y="146608"/>
                  </a:lnTo>
                  <a:lnTo>
                    <a:pt x="222728" y="142893"/>
                  </a:lnTo>
                  <a:lnTo>
                    <a:pt x="214247" y="140477"/>
                  </a:lnTo>
                  <a:lnTo>
                    <a:pt x="206973" y="139086"/>
                  </a:lnTo>
                  <a:lnTo>
                    <a:pt x="199224" y="138188"/>
                  </a:lnTo>
                  <a:close/>
                </a:path>
                <a:path w="396240" h="421004">
                  <a:moveTo>
                    <a:pt x="374502" y="150075"/>
                  </a:moveTo>
                  <a:lnTo>
                    <a:pt x="329996" y="150075"/>
                  </a:lnTo>
                  <a:lnTo>
                    <a:pt x="351068" y="152388"/>
                  </a:lnTo>
                  <a:lnTo>
                    <a:pt x="366790" y="157995"/>
                  </a:lnTo>
                  <a:lnTo>
                    <a:pt x="377647" y="164900"/>
                  </a:lnTo>
                  <a:lnTo>
                    <a:pt x="384124" y="171107"/>
                  </a:lnTo>
                  <a:lnTo>
                    <a:pt x="384124" y="171602"/>
                  </a:lnTo>
                  <a:lnTo>
                    <a:pt x="384619" y="171107"/>
                  </a:lnTo>
                  <a:lnTo>
                    <a:pt x="396240" y="168884"/>
                  </a:lnTo>
                  <a:lnTo>
                    <a:pt x="395986" y="168389"/>
                  </a:lnTo>
                  <a:lnTo>
                    <a:pt x="395249" y="167398"/>
                  </a:lnTo>
                  <a:lnTo>
                    <a:pt x="394017" y="165912"/>
                  </a:lnTo>
                  <a:lnTo>
                    <a:pt x="390475" y="161885"/>
                  </a:lnTo>
                  <a:lnTo>
                    <a:pt x="384987" y="156908"/>
                  </a:lnTo>
                  <a:lnTo>
                    <a:pt x="377475" y="151617"/>
                  </a:lnTo>
                  <a:lnTo>
                    <a:pt x="374502" y="150075"/>
                  </a:lnTo>
                  <a:close/>
                </a:path>
                <a:path w="396240" h="421004">
                  <a:moveTo>
                    <a:pt x="66738" y="139179"/>
                  </a:moveTo>
                  <a:lnTo>
                    <a:pt x="23482" y="148831"/>
                  </a:lnTo>
                  <a:lnTo>
                    <a:pt x="241" y="168884"/>
                  </a:lnTo>
                  <a:lnTo>
                    <a:pt x="0" y="168884"/>
                  </a:lnTo>
                  <a:lnTo>
                    <a:pt x="10871" y="170370"/>
                  </a:lnTo>
                  <a:lnTo>
                    <a:pt x="12598" y="170865"/>
                  </a:lnTo>
                  <a:lnTo>
                    <a:pt x="12598" y="170611"/>
                  </a:lnTo>
                  <a:lnTo>
                    <a:pt x="19218" y="164483"/>
                  </a:lnTo>
                  <a:lnTo>
                    <a:pt x="30124" y="157748"/>
                  </a:lnTo>
                  <a:lnTo>
                    <a:pt x="45802" y="152311"/>
                  </a:lnTo>
                  <a:lnTo>
                    <a:pt x="66738" y="150075"/>
                  </a:lnTo>
                  <a:lnTo>
                    <a:pt x="99905" y="150075"/>
                  </a:lnTo>
                  <a:lnTo>
                    <a:pt x="85394" y="142768"/>
                  </a:lnTo>
                  <a:lnTo>
                    <a:pt x="72821" y="139674"/>
                  </a:lnTo>
                  <a:lnTo>
                    <a:pt x="66738" y="139179"/>
                  </a:lnTo>
                  <a:close/>
                </a:path>
                <a:path w="396240" h="421004">
                  <a:moveTo>
                    <a:pt x="205460" y="0"/>
                  </a:moveTo>
                  <a:lnTo>
                    <a:pt x="192811" y="0"/>
                  </a:lnTo>
                  <a:lnTo>
                    <a:pt x="188087" y="1739"/>
                  </a:lnTo>
                  <a:lnTo>
                    <a:pt x="184861" y="5461"/>
                  </a:lnTo>
                  <a:lnTo>
                    <a:pt x="179158" y="11404"/>
                  </a:lnTo>
                  <a:lnTo>
                    <a:pt x="179192" y="20828"/>
                  </a:lnTo>
                  <a:lnTo>
                    <a:pt x="179331" y="21818"/>
                  </a:lnTo>
                  <a:lnTo>
                    <a:pt x="179400" y="27520"/>
                  </a:lnTo>
                  <a:lnTo>
                    <a:pt x="180898" y="27520"/>
                  </a:lnTo>
                  <a:lnTo>
                    <a:pt x="187096" y="27025"/>
                  </a:lnTo>
                  <a:lnTo>
                    <a:pt x="190322" y="27025"/>
                  </a:lnTo>
                  <a:lnTo>
                    <a:pt x="190322" y="21818"/>
                  </a:lnTo>
                  <a:lnTo>
                    <a:pt x="190128" y="20828"/>
                  </a:lnTo>
                  <a:lnTo>
                    <a:pt x="190092" y="20332"/>
                  </a:lnTo>
                  <a:lnTo>
                    <a:pt x="190322" y="15379"/>
                  </a:lnTo>
                  <a:lnTo>
                    <a:pt x="192811" y="12890"/>
                  </a:lnTo>
                  <a:lnTo>
                    <a:pt x="193548" y="11899"/>
                  </a:lnTo>
                  <a:lnTo>
                    <a:pt x="195046" y="10909"/>
                  </a:lnTo>
                  <a:lnTo>
                    <a:pt x="216754" y="10909"/>
                  </a:lnTo>
                  <a:lnTo>
                    <a:pt x="212166" y="5702"/>
                  </a:lnTo>
                  <a:lnTo>
                    <a:pt x="209931" y="2971"/>
                  </a:lnTo>
                  <a:lnTo>
                    <a:pt x="205460" y="0"/>
                  </a:lnTo>
                  <a:close/>
                </a:path>
                <a:path w="396240" h="421004">
                  <a:moveTo>
                    <a:pt x="216754" y="10909"/>
                  </a:moveTo>
                  <a:lnTo>
                    <a:pt x="200748" y="10909"/>
                  </a:lnTo>
                  <a:lnTo>
                    <a:pt x="202730" y="11658"/>
                  </a:lnTo>
                  <a:lnTo>
                    <a:pt x="203974" y="12890"/>
                  </a:lnTo>
                  <a:lnTo>
                    <a:pt x="206209" y="15621"/>
                  </a:lnTo>
                  <a:lnTo>
                    <a:pt x="206463" y="20332"/>
                  </a:lnTo>
                  <a:lnTo>
                    <a:pt x="206209" y="21818"/>
                  </a:lnTo>
                  <a:lnTo>
                    <a:pt x="206209" y="26784"/>
                  </a:lnTo>
                  <a:lnTo>
                    <a:pt x="206959" y="27025"/>
                  </a:lnTo>
                  <a:lnTo>
                    <a:pt x="211670" y="27025"/>
                  </a:lnTo>
                  <a:lnTo>
                    <a:pt x="217131" y="27520"/>
                  </a:lnTo>
                  <a:lnTo>
                    <a:pt x="217252" y="21818"/>
                  </a:lnTo>
                  <a:lnTo>
                    <a:pt x="217373" y="20828"/>
                  </a:lnTo>
                  <a:lnTo>
                    <a:pt x="217627" y="11899"/>
                  </a:lnTo>
                  <a:lnTo>
                    <a:pt x="216754" y="10909"/>
                  </a:lnTo>
                  <a:close/>
                </a:path>
              </a:pathLst>
            </a:custGeom>
            <a:solidFill>
              <a:srgbClr val="561105"/>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pic>
        <p:nvPicPr>
          <p:cNvPr id="2050" name="Picture 2">
            <a:extLst>
              <a:ext uri="{FF2B5EF4-FFF2-40B4-BE49-F238E27FC236}">
                <a16:creationId xmlns:a16="http://schemas.microsoft.com/office/drawing/2014/main" id="{2DEE63DD-ABFA-C2F1-C440-476347956C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4750" y="4101206"/>
            <a:ext cx="737473" cy="6529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58731DE-3591-D2F5-827E-E3C6CFCD50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019338">
            <a:off x="10053024" y="5604828"/>
            <a:ext cx="554633" cy="547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361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a:extLst>
              <a:ext uri="{FF2B5EF4-FFF2-40B4-BE49-F238E27FC236}">
                <a16:creationId xmlns:a16="http://schemas.microsoft.com/office/drawing/2014/main" id="{2D8FF373-67FE-84A5-BC5C-C43081E4D9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0166" y="5276271"/>
            <a:ext cx="1085097" cy="1085097"/>
          </a:xfrm>
          <a:prstGeom prst="rect">
            <a:avLst/>
          </a:prstGeom>
          <a:noFill/>
          <a:extLst>
            <a:ext uri="{909E8E84-426E-40DD-AFC4-6F175D3DCCD1}">
              <a14:hiddenFill xmlns:a14="http://schemas.microsoft.com/office/drawing/2010/main">
                <a:solidFill>
                  <a:srgbClr val="FFFFFF"/>
                </a:solidFill>
              </a14:hiddenFill>
            </a:ext>
          </a:extLst>
        </p:spPr>
      </p:pic>
      <p:sp>
        <p:nvSpPr>
          <p:cNvPr id="9" name="textruta 8">
            <a:extLst>
              <a:ext uri="{FF2B5EF4-FFF2-40B4-BE49-F238E27FC236}">
                <a16:creationId xmlns:a16="http://schemas.microsoft.com/office/drawing/2014/main" id="{8D57D88C-E462-9A28-6775-1B2DD786D2CD}"/>
              </a:ext>
            </a:extLst>
          </p:cNvPr>
          <p:cNvSpPr txBox="1"/>
          <p:nvPr/>
        </p:nvSpPr>
        <p:spPr>
          <a:xfrm>
            <a:off x="824454" y="920653"/>
            <a:ext cx="5366034" cy="2748060"/>
          </a:xfrm>
          <a:prstGeom prst="rect">
            <a:avLst/>
          </a:prstGeom>
          <a:noFill/>
          <a:ln w="38100">
            <a:solidFill>
              <a:schemeClr val="bg1"/>
            </a:solidFill>
            <a:extLst>
              <a:ext uri="{C807C97D-BFC1-408E-A445-0C87EB9F89A2}">
                <ask:lineSketchStyleProps xmlns:ask="http://schemas.microsoft.com/office/drawing/2018/sketchyshapes" sd="1118182152">
                  <a:custGeom>
                    <a:avLst/>
                    <a:gdLst>
                      <a:gd name="connsiteX0" fmla="*/ 0 w 10056830"/>
                      <a:gd name="connsiteY0" fmla="*/ 0 h 1237070"/>
                      <a:gd name="connsiteX1" fmla="*/ 670455 w 10056830"/>
                      <a:gd name="connsiteY1" fmla="*/ 0 h 1237070"/>
                      <a:gd name="connsiteX2" fmla="*/ 1240342 w 10056830"/>
                      <a:gd name="connsiteY2" fmla="*/ 0 h 1237070"/>
                      <a:gd name="connsiteX3" fmla="*/ 1609093 w 10056830"/>
                      <a:gd name="connsiteY3" fmla="*/ 0 h 1237070"/>
                      <a:gd name="connsiteX4" fmla="*/ 1977843 w 10056830"/>
                      <a:gd name="connsiteY4" fmla="*/ 0 h 1237070"/>
                      <a:gd name="connsiteX5" fmla="*/ 2648299 w 10056830"/>
                      <a:gd name="connsiteY5" fmla="*/ 0 h 1237070"/>
                      <a:gd name="connsiteX6" fmla="*/ 3419322 w 10056830"/>
                      <a:gd name="connsiteY6" fmla="*/ 0 h 1237070"/>
                      <a:gd name="connsiteX7" fmla="*/ 4190346 w 10056830"/>
                      <a:gd name="connsiteY7" fmla="*/ 0 h 1237070"/>
                      <a:gd name="connsiteX8" fmla="*/ 4961369 w 10056830"/>
                      <a:gd name="connsiteY8" fmla="*/ 0 h 1237070"/>
                      <a:gd name="connsiteX9" fmla="*/ 5330120 w 10056830"/>
                      <a:gd name="connsiteY9" fmla="*/ 0 h 1237070"/>
                      <a:gd name="connsiteX10" fmla="*/ 5698870 w 10056830"/>
                      <a:gd name="connsiteY10" fmla="*/ 0 h 1237070"/>
                      <a:gd name="connsiteX11" fmla="*/ 6570462 w 10056830"/>
                      <a:gd name="connsiteY11" fmla="*/ 0 h 1237070"/>
                      <a:gd name="connsiteX12" fmla="*/ 7240918 w 10056830"/>
                      <a:gd name="connsiteY12" fmla="*/ 0 h 1237070"/>
                      <a:gd name="connsiteX13" fmla="*/ 8011941 w 10056830"/>
                      <a:gd name="connsiteY13" fmla="*/ 0 h 1237070"/>
                      <a:gd name="connsiteX14" fmla="*/ 8581828 w 10056830"/>
                      <a:gd name="connsiteY14" fmla="*/ 0 h 1237070"/>
                      <a:gd name="connsiteX15" fmla="*/ 9352852 w 10056830"/>
                      <a:gd name="connsiteY15" fmla="*/ 0 h 1237070"/>
                      <a:gd name="connsiteX16" fmla="*/ 10056830 w 10056830"/>
                      <a:gd name="connsiteY16" fmla="*/ 0 h 1237070"/>
                      <a:gd name="connsiteX17" fmla="*/ 10056830 w 10056830"/>
                      <a:gd name="connsiteY17" fmla="*/ 643276 h 1237070"/>
                      <a:gd name="connsiteX18" fmla="*/ 10056830 w 10056830"/>
                      <a:gd name="connsiteY18" fmla="*/ 1237070 h 1237070"/>
                      <a:gd name="connsiteX19" fmla="*/ 9285806 w 10056830"/>
                      <a:gd name="connsiteY19" fmla="*/ 1237070 h 1237070"/>
                      <a:gd name="connsiteX20" fmla="*/ 8414214 w 10056830"/>
                      <a:gd name="connsiteY20" fmla="*/ 1237070 h 1237070"/>
                      <a:gd name="connsiteX21" fmla="*/ 8045464 w 10056830"/>
                      <a:gd name="connsiteY21" fmla="*/ 1237070 h 1237070"/>
                      <a:gd name="connsiteX22" fmla="*/ 7274440 w 10056830"/>
                      <a:gd name="connsiteY22" fmla="*/ 1237070 h 1237070"/>
                      <a:gd name="connsiteX23" fmla="*/ 6402848 w 10056830"/>
                      <a:gd name="connsiteY23" fmla="*/ 1237070 h 1237070"/>
                      <a:gd name="connsiteX24" fmla="*/ 6034098 w 10056830"/>
                      <a:gd name="connsiteY24" fmla="*/ 1237070 h 1237070"/>
                      <a:gd name="connsiteX25" fmla="*/ 5564779 w 10056830"/>
                      <a:gd name="connsiteY25" fmla="*/ 1237070 h 1237070"/>
                      <a:gd name="connsiteX26" fmla="*/ 4994892 w 10056830"/>
                      <a:gd name="connsiteY26" fmla="*/ 1237070 h 1237070"/>
                      <a:gd name="connsiteX27" fmla="*/ 4223869 w 10056830"/>
                      <a:gd name="connsiteY27" fmla="*/ 1237070 h 1237070"/>
                      <a:gd name="connsiteX28" fmla="*/ 3653982 w 10056830"/>
                      <a:gd name="connsiteY28" fmla="*/ 1237070 h 1237070"/>
                      <a:gd name="connsiteX29" fmla="*/ 2782390 w 10056830"/>
                      <a:gd name="connsiteY29" fmla="*/ 1237070 h 1237070"/>
                      <a:gd name="connsiteX30" fmla="*/ 2111934 w 10056830"/>
                      <a:gd name="connsiteY30" fmla="*/ 1237070 h 1237070"/>
                      <a:gd name="connsiteX31" fmla="*/ 1441479 w 10056830"/>
                      <a:gd name="connsiteY31" fmla="*/ 1237070 h 1237070"/>
                      <a:gd name="connsiteX32" fmla="*/ 972160 w 10056830"/>
                      <a:gd name="connsiteY32" fmla="*/ 1237070 h 1237070"/>
                      <a:gd name="connsiteX33" fmla="*/ 0 w 10056830"/>
                      <a:gd name="connsiteY33" fmla="*/ 1237070 h 1237070"/>
                      <a:gd name="connsiteX34" fmla="*/ 0 w 10056830"/>
                      <a:gd name="connsiteY34" fmla="*/ 593794 h 1237070"/>
                      <a:gd name="connsiteX35" fmla="*/ 0 w 10056830"/>
                      <a:gd name="connsiteY35" fmla="*/ 0 h 123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56830" h="1237070" extrusionOk="0">
                        <a:moveTo>
                          <a:pt x="0" y="0"/>
                        </a:moveTo>
                        <a:cubicBezTo>
                          <a:pt x="320436" y="9924"/>
                          <a:pt x="363829" y="-6756"/>
                          <a:pt x="670455" y="0"/>
                        </a:cubicBezTo>
                        <a:cubicBezTo>
                          <a:pt x="977081" y="6756"/>
                          <a:pt x="982549" y="15533"/>
                          <a:pt x="1240342" y="0"/>
                        </a:cubicBezTo>
                        <a:cubicBezTo>
                          <a:pt x="1498135" y="-15533"/>
                          <a:pt x="1530781" y="-9039"/>
                          <a:pt x="1609093" y="0"/>
                        </a:cubicBezTo>
                        <a:cubicBezTo>
                          <a:pt x="1687405" y="9039"/>
                          <a:pt x="1902049" y="8044"/>
                          <a:pt x="1977843" y="0"/>
                        </a:cubicBezTo>
                        <a:cubicBezTo>
                          <a:pt x="2053637" y="-8044"/>
                          <a:pt x="2325280" y="4014"/>
                          <a:pt x="2648299" y="0"/>
                        </a:cubicBezTo>
                        <a:cubicBezTo>
                          <a:pt x="2971318" y="-4014"/>
                          <a:pt x="3056548" y="-11949"/>
                          <a:pt x="3419322" y="0"/>
                        </a:cubicBezTo>
                        <a:cubicBezTo>
                          <a:pt x="3782096" y="11949"/>
                          <a:pt x="3934364" y="-3831"/>
                          <a:pt x="4190346" y="0"/>
                        </a:cubicBezTo>
                        <a:cubicBezTo>
                          <a:pt x="4446328" y="3831"/>
                          <a:pt x="4691438" y="22989"/>
                          <a:pt x="4961369" y="0"/>
                        </a:cubicBezTo>
                        <a:cubicBezTo>
                          <a:pt x="5231300" y="-22989"/>
                          <a:pt x="5220719" y="-9699"/>
                          <a:pt x="5330120" y="0"/>
                        </a:cubicBezTo>
                        <a:cubicBezTo>
                          <a:pt x="5439521" y="9699"/>
                          <a:pt x="5556404" y="1941"/>
                          <a:pt x="5698870" y="0"/>
                        </a:cubicBezTo>
                        <a:cubicBezTo>
                          <a:pt x="5841336" y="-1941"/>
                          <a:pt x="6327682" y="-14649"/>
                          <a:pt x="6570462" y="0"/>
                        </a:cubicBezTo>
                        <a:cubicBezTo>
                          <a:pt x="6813242" y="14649"/>
                          <a:pt x="6954137" y="5004"/>
                          <a:pt x="7240918" y="0"/>
                        </a:cubicBezTo>
                        <a:cubicBezTo>
                          <a:pt x="7527699" y="-5004"/>
                          <a:pt x="7680854" y="-6429"/>
                          <a:pt x="8011941" y="0"/>
                        </a:cubicBezTo>
                        <a:cubicBezTo>
                          <a:pt x="8343028" y="6429"/>
                          <a:pt x="8364727" y="6378"/>
                          <a:pt x="8581828" y="0"/>
                        </a:cubicBezTo>
                        <a:cubicBezTo>
                          <a:pt x="8798929" y="-6378"/>
                          <a:pt x="8996551" y="36162"/>
                          <a:pt x="9352852" y="0"/>
                        </a:cubicBezTo>
                        <a:cubicBezTo>
                          <a:pt x="9709153" y="-36162"/>
                          <a:pt x="9872361" y="4589"/>
                          <a:pt x="10056830" y="0"/>
                        </a:cubicBezTo>
                        <a:cubicBezTo>
                          <a:pt x="10056690" y="146959"/>
                          <a:pt x="10043970" y="337741"/>
                          <a:pt x="10056830" y="643276"/>
                        </a:cubicBezTo>
                        <a:cubicBezTo>
                          <a:pt x="10069690" y="948811"/>
                          <a:pt x="10039007" y="993940"/>
                          <a:pt x="10056830" y="1237070"/>
                        </a:cubicBezTo>
                        <a:cubicBezTo>
                          <a:pt x="9707743" y="1266851"/>
                          <a:pt x="9445418" y="1216913"/>
                          <a:pt x="9285806" y="1237070"/>
                        </a:cubicBezTo>
                        <a:cubicBezTo>
                          <a:pt x="9126194" y="1257227"/>
                          <a:pt x="8768154" y="1238655"/>
                          <a:pt x="8414214" y="1237070"/>
                        </a:cubicBezTo>
                        <a:cubicBezTo>
                          <a:pt x="8060274" y="1235485"/>
                          <a:pt x="8145386" y="1223168"/>
                          <a:pt x="8045464" y="1237070"/>
                        </a:cubicBezTo>
                        <a:cubicBezTo>
                          <a:pt x="7945542" y="1250973"/>
                          <a:pt x="7429758" y="1272318"/>
                          <a:pt x="7274440" y="1237070"/>
                        </a:cubicBezTo>
                        <a:cubicBezTo>
                          <a:pt x="7119122" y="1201822"/>
                          <a:pt x="6706240" y="1256774"/>
                          <a:pt x="6402848" y="1237070"/>
                        </a:cubicBezTo>
                        <a:cubicBezTo>
                          <a:pt x="6099456" y="1217366"/>
                          <a:pt x="6139050" y="1223917"/>
                          <a:pt x="6034098" y="1237070"/>
                        </a:cubicBezTo>
                        <a:cubicBezTo>
                          <a:pt x="5929146" y="1250224"/>
                          <a:pt x="5755016" y="1236750"/>
                          <a:pt x="5564779" y="1237070"/>
                        </a:cubicBezTo>
                        <a:cubicBezTo>
                          <a:pt x="5374542" y="1237390"/>
                          <a:pt x="5225773" y="1256392"/>
                          <a:pt x="4994892" y="1237070"/>
                        </a:cubicBezTo>
                        <a:cubicBezTo>
                          <a:pt x="4764011" y="1217748"/>
                          <a:pt x="4498355" y="1217180"/>
                          <a:pt x="4223869" y="1237070"/>
                        </a:cubicBezTo>
                        <a:cubicBezTo>
                          <a:pt x="3949383" y="1256960"/>
                          <a:pt x="3877629" y="1251798"/>
                          <a:pt x="3653982" y="1237070"/>
                        </a:cubicBezTo>
                        <a:cubicBezTo>
                          <a:pt x="3430335" y="1222342"/>
                          <a:pt x="3163616" y="1232019"/>
                          <a:pt x="2782390" y="1237070"/>
                        </a:cubicBezTo>
                        <a:cubicBezTo>
                          <a:pt x="2401164" y="1242121"/>
                          <a:pt x="2289424" y="1235355"/>
                          <a:pt x="2111934" y="1237070"/>
                        </a:cubicBezTo>
                        <a:cubicBezTo>
                          <a:pt x="1934444" y="1238785"/>
                          <a:pt x="1709668" y="1220063"/>
                          <a:pt x="1441479" y="1237070"/>
                        </a:cubicBezTo>
                        <a:cubicBezTo>
                          <a:pt x="1173290" y="1254077"/>
                          <a:pt x="1107370" y="1245718"/>
                          <a:pt x="972160" y="1237070"/>
                        </a:cubicBezTo>
                        <a:cubicBezTo>
                          <a:pt x="836950" y="1228422"/>
                          <a:pt x="453145" y="1285359"/>
                          <a:pt x="0" y="1237070"/>
                        </a:cubicBezTo>
                        <a:cubicBezTo>
                          <a:pt x="-25233" y="1104357"/>
                          <a:pt x="-10973" y="808904"/>
                          <a:pt x="0" y="593794"/>
                        </a:cubicBezTo>
                        <a:cubicBezTo>
                          <a:pt x="10973" y="378684"/>
                          <a:pt x="15332" y="138806"/>
                          <a:pt x="0" y="0"/>
                        </a:cubicBezTo>
                        <a:close/>
                      </a:path>
                    </a:pathLst>
                  </a:custGeom>
                  <ask:type>
                    <ask:lineSketchNone/>
                  </ask:type>
                </ask:lineSketchStyleProps>
              </a:ext>
            </a:extLst>
          </a:ln>
        </p:spPr>
        <p:txBody>
          <a:bodyPr wrap="square" lIns="91440" tIns="45720" rIns="91440" bIns="45720" anchor="t">
            <a:spAutoFit/>
          </a:bodyPr>
          <a:lstStyle/>
          <a:p>
            <a:pPr>
              <a:lnSpc>
                <a:spcPct val="107000"/>
              </a:lnSpc>
            </a:pPr>
            <a:r>
              <a:rPr lang="sv-SE">
                <a:solidFill>
                  <a:srgbClr val="DA291C"/>
                </a:solidFill>
                <a:effectLst/>
                <a:latin typeface="+mj-lt"/>
              </a:rPr>
              <a:t>Samtidsanalys</a:t>
            </a:r>
            <a:br>
              <a:rPr lang="sv-SE" sz="1600">
                <a:effectLst/>
              </a:rPr>
            </a:br>
            <a:r>
              <a:rPr lang="sv-SE" sz="1600">
                <a:effectLst/>
              </a:rPr>
              <a:t>Vi </a:t>
            </a:r>
            <a:r>
              <a:rPr lang="sv-SE" sz="1600"/>
              <a:t>lever i </a:t>
            </a:r>
            <a:r>
              <a:rPr lang="sv-SE" sz="1600">
                <a:effectLst/>
              </a:rPr>
              <a:t>ett allt hårdare samhällsklimat där </a:t>
            </a:r>
            <a:r>
              <a:rPr lang="sv-SE" sz="1600"/>
              <a:t>de </a:t>
            </a:r>
            <a:r>
              <a:rPr lang="sv-SE" sz="1600">
                <a:effectLst/>
              </a:rPr>
              <a:t>demokratiska värdena är på tillbakagång. Vi ser ett samhälle som gör skillnad på barn och barn, där ett barnrättsperspektiv alltför sällan är givet,</a:t>
            </a:r>
            <a:r>
              <a:rPr lang="sv-SE" sz="1600">
                <a:latin typeface="Segoe UI"/>
                <a:cs typeface="Segoe UI"/>
              </a:rPr>
              <a:t> och där barn </a:t>
            </a:r>
            <a:r>
              <a:rPr lang="sv-SE" sz="1600">
                <a:cs typeface="Segoe UI"/>
              </a:rPr>
              <a:t>fortfarande</a:t>
            </a:r>
            <a:r>
              <a:rPr lang="sv-SE" sz="1600">
                <a:ea typeface="Lato"/>
                <a:cs typeface="Lato"/>
              </a:rPr>
              <a:t> hindras från att vara delaktiga i frågor som rör dem. </a:t>
            </a:r>
            <a:r>
              <a:rPr lang="sv-SE" sz="1600">
                <a:effectLst/>
              </a:rPr>
              <a:t>Vi ser ett samhälle där strukturella ojämlikheter minskar </a:t>
            </a:r>
            <a:r>
              <a:rPr lang="sv-SE" sz="1600"/>
              <a:t>barns möjligheter</a:t>
            </a:r>
            <a:r>
              <a:rPr lang="sv-SE" sz="1600">
                <a:effectLst/>
              </a:rPr>
              <a:t> att få sina rättigheter förverkligade </a:t>
            </a:r>
            <a:r>
              <a:rPr lang="sv-SE" sz="1600"/>
              <a:t>och minskar tillgången</a:t>
            </a:r>
            <a:r>
              <a:rPr lang="sv-SE" sz="1600">
                <a:effectLst/>
              </a:rPr>
              <a:t> till den </a:t>
            </a:r>
            <a:r>
              <a:rPr lang="sv-SE" sz="1600"/>
              <a:t>samhällsservice som ska vara tillgänglig för varje barn.</a:t>
            </a:r>
            <a:r>
              <a:rPr lang="sv-SE" sz="1600">
                <a:effectLst/>
              </a:rPr>
              <a:t> </a:t>
            </a:r>
            <a:endParaRPr lang="sv-SE" sz="16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Rektangel 1">
            <a:extLst>
              <a:ext uri="{FF2B5EF4-FFF2-40B4-BE49-F238E27FC236}">
                <a16:creationId xmlns:a16="http://schemas.microsoft.com/office/drawing/2014/main" id="{1AC742C9-CD15-297B-0BA6-68641F4E1FC5}"/>
              </a:ext>
            </a:extLst>
          </p:cNvPr>
          <p:cNvSpPr/>
          <p:nvPr/>
        </p:nvSpPr>
        <p:spPr>
          <a:xfrm>
            <a:off x="842741" y="4141988"/>
            <a:ext cx="5049518" cy="231675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r>
              <a:rPr lang="sv-SE">
                <a:solidFill>
                  <a:srgbClr val="DA291C"/>
                </a:solidFill>
                <a:latin typeface="+mj-lt"/>
                <a:ea typeface="+mn-lt"/>
                <a:cs typeface="+mn-lt"/>
              </a:rPr>
              <a:t>Inriktning 2025-2028</a:t>
            </a:r>
          </a:p>
          <a:p>
            <a:r>
              <a:rPr lang="sv-SE" sz="1600">
                <a:ea typeface="+mn-lt"/>
                <a:cs typeface="+mn-lt"/>
              </a:rPr>
              <a:t>Rädda Barnen står alltid på barnets sida. Outtröttligt </a:t>
            </a:r>
            <a:r>
              <a:rPr lang="sv-SE" sz="1600"/>
              <a:t> arbetar vi för att barnets rättigheter ska förverkligas. Samverkan och partnerskap är avgörande för den samhällsförändring vi strävar efter och tillsammans kan vi göra mer för fler. Genom barns delaktighet och våra tre arbetssätt: direkta insatser, kunskap och påverkan, skapar vi bestående förändring. </a:t>
            </a:r>
            <a:endParaRPr lang="sv-SE" sz="1600">
              <a:highlight>
                <a:srgbClr val="FFFF00"/>
              </a:highlight>
              <a:ea typeface="Lato"/>
              <a:cs typeface="Lato"/>
            </a:endParaRPr>
          </a:p>
          <a:p>
            <a:endParaRPr lang="sv-SE" sz="1600">
              <a:highlight>
                <a:srgbClr val="FFFF00"/>
              </a:highlight>
              <a:ea typeface="Lato"/>
              <a:cs typeface="Lato"/>
            </a:endParaRPr>
          </a:p>
          <a:p>
            <a:endParaRPr lang="sv-SE" sz="1600" i="1">
              <a:highlight>
                <a:srgbClr val="FFFF00"/>
              </a:highlight>
              <a:ea typeface="Lato"/>
              <a:cs typeface="Lato"/>
            </a:endParaRPr>
          </a:p>
        </p:txBody>
      </p:sp>
      <p:sp>
        <p:nvSpPr>
          <p:cNvPr id="8" name="textruta 7">
            <a:extLst>
              <a:ext uri="{FF2B5EF4-FFF2-40B4-BE49-F238E27FC236}">
                <a16:creationId xmlns:a16="http://schemas.microsoft.com/office/drawing/2014/main" id="{069CE9CE-CE2F-D5CB-ED0C-FAD255F99E73}"/>
              </a:ext>
            </a:extLst>
          </p:cNvPr>
          <p:cNvSpPr txBox="1"/>
          <p:nvPr/>
        </p:nvSpPr>
        <p:spPr>
          <a:xfrm>
            <a:off x="824453" y="294357"/>
            <a:ext cx="9157292" cy="461665"/>
          </a:xfrm>
          <a:prstGeom prst="rect">
            <a:avLst/>
          </a:prstGeom>
          <a:solidFill>
            <a:schemeClr val="bg1"/>
          </a:solidFill>
        </p:spPr>
        <p:txBody>
          <a:bodyPr wrap="square" rtlCol="0">
            <a:spAutoFit/>
          </a:bodyPr>
          <a:lstStyle/>
          <a:p>
            <a:r>
              <a:rPr lang="sv-SE" sz="2400">
                <a:effectLst/>
                <a:latin typeface="+mj-lt"/>
              </a:rPr>
              <a:t>Inriktning nationell verksamhet 2025 - 2028</a:t>
            </a:r>
          </a:p>
        </p:txBody>
      </p:sp>
      <p:sp>
        <p:nvSpPr>
          <p:cNvPr id="3" name="textruta 2">
            <a:extLst>
              <a:ext uri="{FF2B5EF4-FFF2-40B4-BE49-F238E27FC236}">
                <a16:creationId xmlns:a16="http://schemas.microsoft.com/office/drawing/2014/main" id="{B0298AC8-A9EF-FFE7-0199-D8877FC14E43}"/>
              </a:ext>
            </a:extLst>
          </p:cNvPr>
          <p:cNvSpPr txBox="1"/>
          <p:nvPr/>
        </p:nvSpPr>
        <p:spPr>
          <a:xfrm>
            <a:off x="6190488" y="1199226"/>
            <a:ext cx="5571745" cy="2554545"/>
          </a:xfrm>
          <a:prstGeom prst="rect">
            <a:avLst/>
          </a:prstGeom>
          <a:noFill/>
        </p:spPr>
        <p:txBody>
          <a:bodyPr wrap="square" rtlCol="0">
            <a:spAutoFit/>
          </a:bodyPr>
          <a:lstStyle/>
          <a:p>
            <a:pPr algn="l"/>
            <a:r>
              <a:rPr lang="sv-SE" sz="1600">
                <a:effectLst/>
                <a:ea typeface="Aptos" panose="020B0004020202020204" pitchFamily="34" charset="0"/>
                <a:cs typeface="Times New Roman"/>
              </a:rPr>
              <a:t>Denna utveckling har mer och mer att göra med  faktorer som var du är född, var du växer upp och var dina föräldrar kommer ifrån. </a:t>
            </a:r>
            <a:r>
              <a:rPr lang="sv-SE" sz="1600" kern="100"/>
              <a:t>Ökad socioekonomisk segregation och etnisk segregation går numer hand i hand och innebär en dubbel utsatthet. Dessutom ökar risken för utsatthet i samband med faktorer som exempelvis migrationsstatus, våldsutsatthet, funktionsnedsättning, psykisk ohälsa, begränsande normer och annan psykosocial sårbarhet. Som följd ser vi risk för </a:t>
            </a:r>
            <a:r>
              <a:rPr lang="sv-SE" sz="1600" i="1" kern="100"/>
              <a:t>social exkludering </a:t>
            </a:r>
            <a:r>
              <a:rPr lang="sv-SE" sz="1600" kern="100"/>
              <a:t>och att barn i större </a:t>
            </a:r>
            <a:r>
              <a:rPr lang="sv-SE" sz="1600"/>
              <a:t>utsträckning diskrimineras och stigmatiseras.</a:t>
            </a:r>
            <a:endParaRPr lang="sv-SE" sz="1600">
              <a:solidFill>
                <a:schemeClr val="bg1"/>
              </a:solidFill>
            </a:endParaRPr>
          </a:p>
        </p:txBody>
      </p:sp>
      <p:sp>
        <p:nvSpPr>
          <p:cNvPr id="5" name="textruta 4">
            <a:extLst>
              <a:ext uri="{FF2B5EF4-FFF2-40B4-BE49-F238E27FC236}">
                <a16:creationId xmlns:a16="http://schemas.microsoft.com/office/drawing/2014/main" id="{3229CEEF-024B-504F-BC68-366FF638D54B}"/>
              </a:ext>
            </a:extLst>
          </p:cNvPr>
          <p:cNvSpPr txBox="1"/>
          <p:nvPr/>
        </p:nvSpPr>
        <p:spPr>
          <a:xfrm>
            <a:off x="6379272" y="5679824"/>
            <a:ext cx="766555" cy="523220"/>
          </a:xfrm>
          <a:prstGeom prst="rect">
            <a:avLst/>
          </a:prstGeom>
          <a:noFill/>
        </p:spPr>
        <p:txBody>
          <a:bodyPr wrap="none" rtlCol="0">
            <a:spAutoFit/>
          </a:bodyPr>
          <a:lstStyle/>
          <a:p>
            <a:pPr algn="ctr"/>
            <a:r>
              <a:rPr lang="sv-SE" sz="1400" b="1">
                <a:solidFill>
                  <a:schemeClr val="accent1"/>
                </a:solidFill>
              </a:rPr>
              <a:t>Att må </a:t>
            </a:r>
          </a:p>
          <a:p>
            <a:pPr algn="ctr"/>
            <a:r>
              <a:rPr lang="sv-SE" sz="1400" b="1">
                <a:solidFill>
                  <a:schemeClr val="accent1"/>
                </a:solidFill>
              </a:rPr>
              <a:t>bra</a:t>
            </a:r>
          </a:p>
        </p:txBody>
      </p:sp>
      <p:sp>
        <p:nvSpPr>
          <p:cNvPr id="6" name="textruta 5">
            <a:extLst>
              <a:ext uri="{FF2B5EF4-FFF2-40B4-BE49-F238E27FC236}">
                <a16:creationId xmlns:a16="http://schemas.microsoft.com/office/drawing/2014/main" id="{2864F566-7B88-E64D-2986-B6BE64374138}"/>
              </a:ext>
            </a:extLst>
          </p:cNvPr>
          <p:cNvSpPr txBox="1"/>
          <p:nvPr/>
        </p:nvSpPr>
        <p:spPr>
          <a:xfrm>
            <a:off x="10089024" y="5712624"/>
            <a:ext cx="1549316" cy="523220"/>
          </a:xfrm>
          <a:prstGeom prst="rect">
            <a:avLst/>
          </a:prstGeom>
          <a:noFill/>
        </p:spPr>
        <p:txBody>
          <a:bodyPr wrap="square" rtlCol="0">
            <a:spAutoFit/>
          </a:bodyPr>
          <a:lstStyle/>
          <a:p>
            <a:pPr algn="ctr"/>
            <a:r>
              <a:rPr lang="sv-SE" sz="1400" b="1">
                <a:solidFill>
                  <a:schemeClr val="accent1"/>
                </a:solidFill>
              </a:rPr>
              <a:t>Ett samhälle som gör sitt jobb</a:t>
            </a:r>
          </a:p>
        </p:txBody>
      </p:sp>
      <p:sp>
        <p:nvSpPr>
          <p:cNvPr id="7" name="textruta 6">
            <a:extLst>
              <a:ext uri="{FF2B5EF4-FFF2-40B4-BE49-F238E27FC236}">
                <a16:creationId xmlns:a16="http://schemas.microsoft.com/office/drawing/2014/main" id="{94862FEE-DF5F-FA77-D3B6-9CCA9F4FC217}"/>
              </a:ext>
            </a:extLst>
          </p:cNvPr>
          <p:cNvSpPr txBox="1"/>
          <p:nvPr/>
        </p:nvSpPr>
        <p:spPr>
          <a:xfrm>
            <a:off x="8680168" y="5684272"/>
            <a:ext cx="1468672" cy="738664"/>
          </a:xfrm>
          <a:prstGeom prst="rect">
            <a:avLst/>
          </a:prstGeom>
          <a:noFill/>
        </p:spPr>
        <p:txBody>
          <a:bodyPr wrap="none" rtlCol="0">
            <a:spAutoFit/>
          </a:bodyPr>
          <a:lstStyle/>
          <a:p>
            <a:pPr algn="ctr"/>
            <a:r>
              <a:rPr lang="sv-SE" sz="1400" b="1">
                <a:solidFill>
                  <a:schemeClr val="accent1"/>
                </a:solidFill>
              </a:rPr>
              <a:t>Att växa upp</a:t>
            </a:r>
          </a:p>
          <a:p>
            <a:pPr algn="ctr"/>
            <a:r>
              <a:rPr lang="sv-SE" sz="1400" b="1">
                <a:solidFill>
                  <a:schemeClr val="accent1"/>
                </a:solidFill>
              </a:rPr>
              <a:t>utan alla former</a:t>
            </a:r>
          </a:p>
          <a:p>
            <a:pPr algn="ctr"/>
            <a:r>
              <a:rPr lang="sv-SE" sz="1400" b="1">
                <a:solidFill>
                  <a:schemeClr val="accent1"/>
                </a:solidFill>
              </a:rPr>
              <a:t>av våld</a:t>
            </a:r>
          </a:p>
        </p:txBody>
      </p:sp>
      <p:sp>
        <p:nvSpPr>
          <p:cNvPr id="10" name="textruta 9">
            <a:extLst>
              <a:ext uri="{FF2B5EF4-FFF2-40B4-BE49-F238E27FC236}">
                <a16:creationId xmlns:a16="http://schemas.microsoft.com/office/drawing/2014/main" id="{FFE5214D-21A2-6573-5E1F-84F97B3CA488}"/>
              </a:ext>
            </a:extLst>
          </p:cNvPr>
          <p:cNvSpPr txBox="1"/>
          <p:nvPr/>
        </p:nvSpPr>
        <p:spPr>
          <a:xfrm>
            <a:off x="7627081" y="5676776"/>
            <a:ext cx="930063" cy="523220"/>
          </a:xfrm>
          <a:prstGeom prst="rect">
            <a:avLst/>
          </a:prstGeom>
          <a:noFill/>
        </p:spPr>
        <p:txBody>
          <a:bodyPr wrap="square" rtlCol="0">
            <a:spAutoFit/>
          </a:bodyPr>
          <a:lstStyle/>
          <a:p>
            <a:pPr algn="ctr"/>
            <a:r>
              <a:rPr lang="sv-SE" sz="1400" b="1">
                <a:solidFill>
                  <a:schemeClr val="accent1"/>
                </a:solidFill>
              </a:rPr>
              <a:t>Att klara</a:t>
            </a:r>
          </a:p>
          <a:p>
            <a:pPr algn="ctr"/>
            <a:r>
              <a:rPr lang="sv-SE" sz="1400" b="1">
                <a:solidFill>
                  <a:schemeClr val="accent1"/>
                </a:solidFill>
              </a:rPr>
              <a:t>skolan</a:t>
            </a:r>
          </a:p>
        </p:txBody>
      </p:sp>
      <p:cxnSp>
        <p:nvCxnSpPr>
          <p:cNvPr id="12" name="Rak koppling 11">
            <a:extLst>
              <a:ext uri="{FF2B5EF4-FFF2-40B4-BE49-F238E27FC236}">
                <a16:creationId xmlns:a16="http://schemas.microsoft.com/office/drawing/2014/main" id="{E0A2732F-6829-A019-C5F1-AE646556E127}"/>
              </a:ext>
            </a:extLst>
          </p:cNvPr>
          <p:cNvCxnSpPr>
            <a:cxnSpLocks/>
          </p:cNvCxnSpPr>
          <p:nvPr/>
        </p:nvCxnSpPr>
        <p:spPr>
          <a:xfrm>
            <a:off x="900223" y="3872074"/>
            <a:ext cx="1073811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1" name="object 9">
            <a:extLst>
              <a:ext uri="{FF2B5EF4-FFF2-40B4-BE49-F238E27FC236}">
                <a16:creationId xmlns:a16="http://schemas.microsoft.com/office/drawing/2014/main" id="{DA47909C-3674-9FB9-9453-103786F3977F}"/>
              </a:ext>
            </a:extLst>
          </p:cNvPr>
          <p:cNvGrpSpPr/>
          <p:nvPr/>
        </p:nvGrpSpPr>
        <p:grpSpPr>
          <a:xfrm>
            <a:off x="6259033" y="5033013"/>
            <a:ext cx="955261" cy="539474"/>
            <a:chOff x="5260844" y="2924561"/>
            <a:chExt cx="861313" cy="475994"/>
          </a:xfrm>
        </p:grpSpPr>
        <p:sp>
          <p:nvSpPr>
            <p:cNvPr id="22" name="object 10">
              <a:extLst>
                <a:ext uri="{FF2B5EF4-FFF2-40B4-BE49-F238E27FC236}">
                  <a16:creationId xmlns:a16="http://schemas.microsoft.com/office/drawing/2014/main" id="{BDCE0194-5AC8-1B0A-9F7C-31084503B98C}"/>
                </a:ext>
              </a:extLst>
            </p:cNvPr>
            <p:cNvSpPr/>
            <p:nvPr/>
          </p:nvSpPr>
          <p:spPr>
            <a:xfrm>
              <a:off x="5362959" y="2924561"/>
              <a:ext cx="306705" cy="351155"/>
            </a:xfrm>
            <a:custGeom>
              <a:avLst/>
              <a:gdLst/>
              <a:ahLst/>
              <a:cxnLst/>
              <a:rect l="l" t="t" r="r" b="b"/>
              <a:pathLst>
                <a:path w="306704" h="351154">
                  <a:moveTo>
                    <a:pt x="32334" y="255778"/>
                  </a:moveTo>
                  <a:lnTo>
                    <a:pt x="30907" y="277057"/>
                  </a:lnTo>
                  <a:lnTo>
                    <a:pt x="26692" y="299296"/>
                  </a:lnTo>
                  <a:lnTo>
                    <a:pt x="17214" y="317298"/>
                  </a:lnTo>
                  <a:lnTo>
                    <a:pt x="0" y="325869"/>
                  </a:lnTo>
                  <a:lnTo>
                    <a:pt x="20091" y="341538"/>
                  </a:lnTo>
                  <a:lnTo>
                    <a:pt x="38428" y="349076"/>
                  </a:lnTo>
                  <a:lnTo>
                    <a:pt x="54001" y="350945"/>
                  </a:lnTo>
                  <a:lnTo>
                    <a:pt x="65798" y="349605"/>
                  </a:lnTo>
                  <a:lnTo>
                    <a:pt x="65798" y="324739"/>
                  </a:lnTo>
                  <a:lnTo>
                    <a:pt x="61517" y="318006"/>
                  </a:lnTo>
                  <a:lnTo>
                    <a:pt x="56224" y="308413"/>
                  </a:lnTo>
                  <a:lnTo>
                    <a:pt x="49762" y="295324"/>
                  </a:lnTo>
                  <a:lnTo>
                    <a:pt x="41973" y="278104"/>
                  </a:lnTo>
                  <a:lnTo>
                    <a:pt x="35166" y="262267"/>
                  </a:lnTo>
                  <a:lnTo>
                    <a:pt x="32334" y="255778"/>
                  </a:lnTo>
                  <a:close/>
                </a:path>
                <a:path w="306704" h="351154">
                  <a:moveTo>
                    <a:pt x="283431" y="109093"/>
                  </a:moveTo>
                  <a:lnTo>
                    <a:pt x="79692" y="109093"/>
                  </a:lnTo>
                  <a:lnTo>
                    <a:pt x="80263" y="109372"/>
                  </a:lnTo>
                  <a:lnTo>
                    <a:pt x="257251" y="202641"/>
                  </a:lnTo>
                  <a:lnTo>
                    <a:pt x="257530" y="202920"/>
                  </a:lnTo>
                  <a:lnTo>
                    <a:pt x="267182" y="202920"/>
                  </a:lnTo>
                  <a:lnTo>
                    <a:pt x="267741" y="202641"/>
                  </a:lnTo>
                  <a:lnTo>
                    <a:pt x="268033" y="202361"/>
                  </a:lnTo>
                  <a:lnTo>
                    <a:pt x="280225" y="188506"/>
                  </a:lnTo>
                  <a:lnTo>
                    <a:pt x="282498" y="182003"/>
                  </a:lnTo>
                  <a:lnTo>
                    <a:pt x="282778" y="181724"/>
                  </a:lnTo>
                  <a:lnTo>
                    <a:pt x="285686" y="170989"/>
                  </a:lnTo>
                  <a:lnTo>
                    <a:pt x="287105" y="159605"/>
                  </a:lnTo>
                  <a:lnTo>
                    <a:pt x="287502" y="149563"/>
                  </a:lnTo>
                  <a:lnTo>
                    <a:pt x="287604" y="135940"/>
                  </a:lnTo>
                  <a:lnTo>
                    <a:pt x="283431" y="109093"/>
                  </a:lnTo>
                  <a:close/>
                </a:path>
                <a:path w="306704" h="351154">
                  <a:moveTo>
                    <a:pt x="153161" y="0"/>
                  </a:moveTo>
                  <a:lnTo>
                    <a:pt x="109987" y="6920"/>
                  </a:lnTo>
                  <a:lnTo>
                    <a:pt x="72996" y="26198"/>
                  </a:lnTo>
                  <a:lnTo>
                    <a:pt x="44149" y="55610"/>
                  </a:lnTo>
                  <a:lnTo>
                    <a:pt x="25403" y="92932"/>
                  </a:lnTo>
                  <a:lnTo>
                    <a:pt x="18719" y="135940"/>
                  </a:lnTo>
                  <a:lnTo>
                    <a:pt x="19113" y="149563"/>
                  </a:lnTo>
                  <a:lnTo>
                    <a:pt x="20383" y="164377"/>
                  </a:lnTo>
                  <a:lnTo>
                    <a:pt x="22663" y="178822"/>
                  </a:lnTo>
                  <a:lnTo>
                    <a:pt x="26085" y="191338"/>
                  </a:lnTo>
                  <a:lnTo>
                    <a:pt x="26085" y="191617"/>
                  </a:lnTo>
                  <a:lnTo>
                    <a:pt x="34367" y="185559"/>
                  </a:lnTo>
                  <a:lnTo>
                    <a:pt x="42573" y="159605"/>
                  </a:lnTo>
                  <a:lnTo>
                    <a:pt x="55607" y="129138"/>
                  </a:lnTo>
                  <a:lnTo>
                    <a:pt x="78562" y="109093"/>
                  </a:lnTo>
                  <a:lnTo>
                    <a:pt x="283431" y="109093"/>
                  </a:lnTo>
                  <a:lnTo>
                    <a:pt x="280919" y="92932"/>
                  </a:lnTo>
                  <a:lnTo>
                    <a:pt x="262171" y="55610"/>
                  </a:lnTo>
                  <a:lnTo>
                    <a:pt x="233321" y="26198"/>
                  </a:lnTo>
                  <a:lnTo>
                    <a:pt x="196331" y="6920"/>
                  </a:lnTo>
                  <a:lnTo>
                    <a:pt x="153161" y="0"/>
                  </a:lnTo>
                  <a:close/>
                </a:path>
                <a:path w="306704" h="351154">
                  <a:moveTo>
                    <a:pt x="282851" y="181724"/>
                  </a:moveTo>
                  <a:lnTo>
                    <a:pt x="282778" y="182003"/>
                  </a:lnTo>
                  <a:lnTo>
                    <a:pt x="282851" y="181724"/>
                  </a:lnTo>
                  <a:close/>
                </a:path>
                <a:path w="306704" h="351154">
                  <a:moveTo>
                    <a:pt x="273697" y="256336"/>
                  </a:moveTo>
                  <a:lnTo>
                    <a:pt x="270865" y="262839"/>
                  </a:lnTo>
                  <a:lnTo>
                    <a:pt x="267741" y="270471"/>
                  </a:lnTo>
                  <a:lnTo>
                    <a:pt x="264337" y="278104"/>
                  </a:lnTo>
                  <a:lnTo>
                    <a:pt x="256548" y="295324"/>
                  </a:lnTo>
                  <a:lnTo>
                    <a:pt x="250086" y="308413"/>
                  </a:lnTo>
                  <a:lnTo>
                    <a:pt x="244794" y="318006"/>
                  </a:lnTo>
                  <a:lnTo>
                    <a:pt x="240512" y="324739"/>
                  </a:lnTo>
                  <a:lnTo>
                    <a:pt x="240512" y="349605"/>
                  </a:lnTo>
                  <a:lnTo>
                    <a:pt x="252152" y="350986"/>
                  </a:lnTo>
                  <a:lnTo>
                    <a:pt x="267674" y="349186"/>
                  </a:lnTo>
                  <a:lnTo>
                    <a:pt x="286068" y="341661"/>
                  </a:lnTo>
                  <a:lnTo>
                    <a:pt x="306323" y="325869"/>
                  </a:lnTo>
                  <a:lnTo>
                    <a:pt x="289181" y="317387"/>
                  </a:lnTo>
                  <a:lnTo>
                    <a:pt x="279590" y="299580"/>
                  </a:lnTo>
                  <a:lnTo>
                    <a:pt x="275209" y="277534"/>
                  </a:lnTo>
                  <a:lnTo>
                    <a:pt x="273697" y="256336"/>
                  </a:lnTo>
                  <a:close/>
                </a:path>
              </a:pathLst>
            </a:custGeom>
            <a:solidFill>
              <a:srgbClr val="F10F0E"/>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3" name="object 11">
              <a:extLst>
                <a:ext uri="{FF2B5EF4-FFF2-40B4-BE49-F238E27FC236}">
                  <a16:creationId xmlns:a16="http://schemas.microsoft.com/office/drawing/2014/main" id="{CD406DFF-A23D-68BA-CF83-1760DDB00045}"/>
                </a:ext>
              </a:extLst>
            </p:cNvPr>
            <p:cNvSpPr/>
            <p:nvPr/>
          </p:nvSpPr>
          <p:spPr>
            <a:xfrm>
              <a:off x="5260844" y="3128775"/>
              <a:ext cx="510540" cy="271780"/>
            </a:xfrm>
            <a:custGeom>
              <a:avLst/>
              <a:gdLst/>
              <a:ahLst/>
              <a:cxnLst/>
              <a:rect l="l" t="t" r="r" b="b"/>
              <a:pathLst>
                <a:path w="510539" h="271779">
                  <a:moveTo>
                    <a:pt x="172732" y="154686"/>
                  </a:moveTo>
                  <a:lnTo>
                    <a:pt x="132303" y="157333"/>
                  </a:lnTo>
                  <a:lnTo>
                    <a:pt x="63042" y="173316"/>
                  </a:lnTo>
                  <a:lnTo>
                    <a:pt x="23541" y="215515"/>
                  </a:lnTo>
                  <a:lnTo>
                    <a:pt x="1422" y="262801"/>
                  </a:lnTo>
                  <a:lnTo>
                    <a:pt x="0" y="266750"/>
                  </a:lnTo>
                  <a:lnTo>
                    <a:pt x="2832" y="271272"/>
                  </a:lnTo>
                  <a:lnTo>
                    <a:pt x="507720" y="271272"/>
                  </a:lnTo>
                  <a:lnTo>
                    <a:pt x="510540" y="266750"/>
                  </a:lnTo>
                  <a:lnTo>
                    <a:pt x="509130" y="262801"/>
                  </a:lnTo>
                  <a:lnTo>
                    <a:pt x="500536" y="241989"/>
                  </a:lnTo>
                  <a:lnTo>
                    <a:pt x="489971" y="221310"/>
                  </a:lnTo>
                  <a:lnTo>
                    <a:pt x="254711" y="221310"/>
                  </a:lnTo>
                  <a:lnTo>
                    <a:pt x="253580" y="220738"/>
                  </a:lnTo>
                  <a:lnTo>
                    <a:pt x="237687" y="208119"/>
                  </a:lnTo>
                  <a:lnTo>
                    <a:pt x="223967" y="197032"/>
                  </a:lnTo>
                  <a:lnTo>
                    <a:pt x="172732" y="154686"/>
                  </a:lnTo>
                  <a:close/>
                </a:path>
                <a:path w="510539" h="271779">
                  <a:moveTo>
                    <a:pt x="337820" y="154686"/>
                  </a:moveTo>
                  <a:lnTo>
                    <a:pt x="330155" y="160992"/>
                  </a:lnTo>
                  <a:lnTo>
                    <a:pt x="256971" y="220459"/>
                  </a:lnTo>
                  <a:lnTo>
                    <a:pt x="256120" y="221310"/>
                  </a:lnTo>
                  <a:lnTo>
                    <a:pt x="489971" y="221310"/>
                  </a:lnTo>
                  <a:lnTo>
                    <a:pt x="487011" y="215515"/>
                  </a:lnTo>
                  <a:lnTo>
                    <a:pt x="447509" y="173316"/>
                  </a:lnTo>
                  <a:lnTo>
                    <a:pt x="404956" y="157653"/>
                  </a:lnTo>
                  <a:lnTo>
                    <a:pt x="379603" y="155455"/>
                  </a:lnTo>
                  <a:lnTo>
                    <a:pt x="337820" y="154686"/>
                  </a:lnTo>
                  <a:close/>
                </a:path>
                <a:path w="510539" h="271779">
                  <a:moveTo>
                    <a:pt x="120434" y="0"/>
                  </a:moveTo>
                  <a:lnTo>
                    <a:pt x="120434" y="1409"/>
                  </a:lnTo>
                  <a:lnTo>
                    <a:pt x="122128" y="8310"/>
                  </a:lnTo>
                  <a:lnTo>
                    <a:pt x="125520" y="16405"/>
                  </a:lnTo>
                  <a:lnTo>
                    <a:pt x="131246" y="24551"/>
                  </a:lnTo>
                  <a:lnTo>
                    <a:pt x="139941" y="31610"/>
                  </a:lnTo>
                  <a:lnTo>
                    <a:pt x="147240" y="49671"/>
                  </a:lnTo>
                  <a:lnTo>
                    <a:pt x="157849" y="74342"/>
                  </a:lnTo>
                  <a:lnTo>
                    <a:pt x="169789" y="99215"/>
                  </a:lnTo>
                  <a:lnTo>
                    <a:pt x="180644" y="116865"/>
                  </a:lnTo>
                  <a:lnTo>
                    <a:pt x="180644" y="144526"/>
                  </a:lnTo>
                  <a:lnTo>
                    <a:pt x="182626" y="147345"/>
                  </a:lnTo>
                  <a:lnTo>
                    <a:pt x="183184" y="147916"/>
                  </a:lnTo>
                  <a:lnTo>
                    <a:pt x="186575" y="152425"/>
                  </a:lnTo>
                  <a:lnTo>
                    <a:pt x="193078" y="158076"/>
                  </a:lnTo>
                  <a:lnTo>
                    <a:pt x="193078" y="127304"/>
                  </a:lnTo>
                  <a:lnTo>
                    <a:pt x="216083" y="127304"/>
                  </a:lnTo>
                  <a:lnTo>
                    <a:pt x="183314" y="98035"/>
                  </a:lnTo>
                  <a:lnTo>
                    <a:pt x="160690" y="49378"/>
                  </a:lnTo>
                  <a:lnTo>
                    <a:pt x="150393" y="23710"/>
                  </a:lnTo>
                  <a:lnTo>
                    <a:pt x="149263" y="22580"/>
                  </a:lnTo>
                  <a:lnTo>
                    <a:pt x="147853" y="21729"/>
                  </a:lnTo>
                  <a:lnTo>
                    <a:pt x="140779" y="18338"/>
                  </a:lnTo>
                  <a:lnTo>
                    <a:pt x="136829" y="12128"/>
                  </a:lnTo>
                  <a:lnTo>
                    <a:pt x="134848" y="6769"/>
                  </a:lnTo>
                  <a:lnTo>
                    <a:pt x="120434" y="0"/>
                  </a:lnTo>
                  <a:close/>
                </a:path>
                <a:path w="510539" h="271779">
                  <a:moveTo>
                    <a:pt x="329907" y="127304"/>
                  </a:moveTo>
                  <a:lnTo>
                    <a:pt x="317461" y="127304"/>
                  </a:lnTo>
                  <a:lnTo>
                    <a:pt x="317461" y="158076"/>
                  </a:lnTo>
                  <a:lnTo>
                    <a:pt x="323964" y="152425"/>
                  </a:lnTo>
                  <a:lnTo>
                    <a:pt x="327355" y="147916"/>
                  </a:lnTo>
                  <a:lnTo>
                    <a:pt x="327926" y="147345"/>
                  </a:lnTo>
                  <a:lnTo>
                    <a:pt x="329907" y="144526"/>
                  </a:lnTo>
                  <a:lnTo>
                    <a:pt x="329907" y="127304"/>
                  </a:lnTo>
                  <a:close/>
                </a:path>
                <a:path w="510539" h="271779">
                  <a:moveTo>
                    <a:pt x="216083" y="127304"/>
                  </a:moveTo>
                  <a:lnTo>
                    <a:pt x="193078" y="127304"/>
                  </a:lnTo>
                  <a:lnTo>
                    <a:pt x="207251" y="136705"/>
                  </a:lnTo>
                  <a:lnTo>
                    <a:pt x="223540" y="145548"/>
                  </a:lnTo>
                  <a:lnTo>
                    <a:pt x="240146" y="152115"/>
                  </a:lnTo>
                  <a:lnTo>
                    <a:pt x="255270" y="154686"/>
                  </a:lnTo>
                  <a:lnTo>
                    <a:pt x="270395" y="152115"/>
                  </a:lnTo>
                  <a:lnTo>
                    <a:pt x="287004" y="145548"/>
                  </a:lnTo>
                  <a:lnTo>
                    <a:pt x="293051" y="142265"/>
                  </a:lnTo>
                  <a:lnTo>
                    <a:pt x="255270" y="142265"/>
                  </a:lnTo>
                  <a:lnTo>
                    <a:pt x="239323" y="138829"/>
                  </a:lnTo>
                  <a:lnTo>
                    <a:pt x="221205" y="130443"/>
                  </a:lnTo>
                  <a:lnTo>
                    <a:pt x="216083" y="127304"/>
                  </a:lnTo>
                  <a:close/>
                </a:path>
                <a:path w="510539" h="271779">
                  <a:moveTo>
                    <a:pt x="390118" y="0"/>
                  </a:moveTo>
                  <a:lnTo>
                    <a:pt x="375704" y="6769"/>
                  </a:lnTo>
                  <a:lnTo>
                    <a:pt x="373722" y="12128"/>
                  </a:lnTo>
                  <a:lnTo>
                    <a:pt x="369760" y="18338"/>
                  </a:lnTo>
                  <a:lnTo>
                    <a:pt x="362699" y="21729"/>
                  </a:lnTo>
                  <a:lnTo>
                    <a:pt x="361289" y="22580"/>
                  </a:lnTo>
                  <a:lnTo>
                    <a:pt x="360146" y="23710"/>
                  </a:lnTo>
                  <a:lnTo>
                    <a:pt x="359867" y="25120"/>
                  </a:lnTo>
                  <a:lnTo>
                    <a:pt x="349733" y="49671"/>
                  </a:lnTo>
                  <a:lnTo>
                    <a:pt x="327232" y="98035"/>
                  </a:lnTo>
                  <a:lnTo>
                    <a:pt x="289336" y="130443"/>
                  </a:lnTo>
                  <a:lnTo>
                    <a:pt x="255270" y="142265"/>
                  </a:lnTo>
                  <a:lnTo>
                    <a:pt x="293051" y="142265"/>
                  </a:lnTo>
                  <a:lnTo>
                    <a:pt x="303293" y="136705"/>
                  </a:lnTo>
                  <a:lnTo>
                    <a:pt x="317461" y="127304"/>
                  </a:lnTo>
                  <a:lnTo>
                    <a:pt x="329907" y="127304"/>
                  </a:lnTo>
                  <a:lnTo>
                    <a:pt x="329907" y="116865"/>
                  </a:lnTo>
                  <a:lnTo>
                    <a:pt x="340755" y="99097"/>
                  </a:lnTo>
                  <a:lnTo>
                    <a:pt x="352693" y="74237"/>
                  </a:lnTo>
                  <a:lnTo>
                    <a:pt x="363413" y="49378"/>
                  </a:lnTo>
                  <a:lnTo>
                    <a:pt x="370611" y="31610"/>
                  </a:lnTo>
                  <a:lnTo>
                    <a:pt x="379744" y="24142"/>
                  </a:lnTo>
                  <a:lnTo>
                    <a:pt x="385560" y="15486"/>
                  </a:lnTo>
                  <a:lnTo>
                    <a:pt x="388779" y="7198"/>
                  </a:lnTo>
                  <a:lnTo>
                    <a:pt x="389998" y="1409"/>
                  </a:lnTo>
                  <a:lnTo>
                    <a:pt x="390118" y="0"/>
                  </a:lnTo>
                  <a:close/>
                </a:path>
              </a:pathLst>
            </a:custGeom>
            <a:solidFill>
              <a:srgbClr val="561105"/>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24" name="object 12">
              <a:extLst>
                <a:ext uri="{FF2B5EF4-FFF2-40B4-BE49-F238E27FC236}">
                  <a16:creationId xmlns:a16="http://schemas.microsoft.com/office/drawing/2014/main" id="{A9E1EF4F-C7EC-85E3-7FBF-746A958DF955}"/>
                </a:ext>
              </a:extLst>
            </p:cNvPr>
            <p:cNvPicPr/>
            <p:nvPr/>
          </p:nvPicPr>
          <p:blipFill>
            <a:blip r:embed="rId4" cstate="print"/>
            <a:stretch>
              <a:fillRect/>
            </a:stretch>
          </p:blipFill>
          <p:spPr>
            <a:xfrm>
              <a:off x="5862827" y="3211065"/>
              <a:ext cx="176784" cy="123444"/>
            </a:xfrm>
            <a:prstGeom prst="rect">
              <a:avLst/>
            </a:prstGeom>
          </p:spPr>
        </p:pic>
        <p:sp>
          <p:nvSpPr>
            <p:cNvPr id="25" name="object 13">
              <a:extLst>
                <a:ext uri="{FF2B5EF4-FFF2-40B4-BE49-F238E27FC236}">
                  <a16:creationId xmlns:a16="http://schemas.microsoft.com/office/drawing/2014/main" id="{A3D67A65-D219-98BC-E501-DF4993C4679B}"/>
                </a:ext>
              </a:extLst>
            </p:cNvPr>
            <p:cNvSpPr/>
            <p:nvPr/>
          </p:nvSpPr>
          <p:spPr>
            <a:xfrm>
              <a:off x="5780527" y="3080009"/>
              <a:ext cx="341630" cy="315595"/>
            </a:xfrm>
            <a:custGeom>
              <a:avLst/>
              <a:gdLst/>
              <a:ahLst/>
              <a:cxnLst/>
              <a:rect l="l" t="t" r="r" b="b"/>
              <a:pathLst>
                <a:path w="341629" h="315595">
                  <a:moveTo>
                    <a:pt x="74726" y="54952"/>
                  </a:moveTo>
                  <a:lnTo>
                    <a:pt x="74523" y="54952"/>
                  </a:lnTo>
                  <a:lnTo>
                    <a:pt x="46307" y="57555"/>
                  </a:lnTo>
                  <a:lnTo>
                    <a:pt x="22531" y="64933"/>
                  </a:lnTo>
                  <a:lnTo>
                    <a:pt x="6120" y="77386"/>
                  </a:lnTo>
                  <a:lnTo>
                    <a:pt x="0" y="95211"/>
                  </a:lnTo>
                  <a:lnTo>
                    <a:pt x="2096" y="111608"/>
                  </a:lnTo>
                  <a:lnTo>
                    <a:pt x="6740" y="124928"/>
                  </a:lnTo>
                  <a:lnTo>
                    <a:pt x="11465" y="143198"/>
                  </a:lnTo>
                  <a:lnTo>
                    <a:pt x="13804" y="174447"/>
                  </a:lnTo>
                  <a:lnTo>
                    <a:pt x="13804" y="175298"/>
                  </a:lnTo>
                  <a:lnTo>
                    <a:pt x="14859" y="176148"/>
                  </a:lnTo>
                  <a:lnTo>
                    <a:pt x="15709" y="176148"/>
                  </a:lnTo>
                  <a:lnTo>
                    <a:pt x="32409" y="172715"/>
                  </a:lnTo>
                  <a:lnTo>
                    <a:pt x="50104" y="164626"/>
                  </a:lnTo>
                  <a:lnTo>
                    <a:pt x="64137" y="152342"/>
                  </a:lnTo>
                  <a:lnTo>
                    <a:pt x="69850" y="136321"/>
                  </a:lnTo>
                  <a:lnTo>
                    <a:pt x="67332" y="118530"/>
                  </a:lnTo>
                  <a:lnTo>
                    <a:pt x="63084" y="102317"/>
                  </a:lnTo>
                  <a:lnTo>
                    <a:pt x="62059" y="90219"/>
                  </a:lnTo>
                  <a:lnTo>
                    <a:pt x="69215" y="84772"/>
                  </a:lnTo>
                  <a:lnTo>
                    <a:pt x="69690" y="77148"/>
                  </a:lnTo>
                  <a:lnTo>
                    <a:pt x="70780" y="69624"/>
                  </a:lnTo>
                  <a:lnTo>
                    <a:pt x="72465" y="62219"/>
                  </a:lnTo>
                  <a:lnTo>
                    <a:pt x="74726" y="54952"/>
                  </a:lnTo>
                  <a:close/>
                </a:path>
                <a:path w="341629" h="315595">
                  <a:moveTo>
                    <a:pt x="106159" y="245592"/>
                  </a:moveTo>
                  <a:lnTo>
                    <a:pt x="64093" y="254249"/>
                  </a:lnTo>
                  <a:lnTo>
                    <a:pt x="20599" y="305244"/>
                  </a:lnTo>
                  <a:lnTo>
                    <a:pt x="19748" y="313118"/>
                  </a:lnTo>
                  <a:lnTo>
                    <a:pt x="21869" y="315467"/>
                  </a:lnTo>
                  <a:lnTo>
                    <a:pt x="319519" y="315467"/>
                  </a:lnTo>
                  <a:lnTo>
                    <a:pt x="321640" y="313118"/>
                  </a:lnTo>
                  <a:lnTo>
                    <a:pt x="321424" y="310565"/>
                  </a:lnTo>
                  <a:lnTo>
                    <a:pt x="321424" y="310133"/>
                  </a:lnTo>
                  <a:lnTo>
                    <a:pt x="321208" y="309714"/>
                  </a:lnTo>
                  <a:lnTo>
                    <a:pt x="321208" y="309283"/>
                  </a:lnTo>
                  <a:lnTo>
                    <a:pt x="305359" y="276926"/>
                  </a:lnTo>
                  <a:lnTo>
                    <a:pt x="303433" y="275628"/>
                  </a:lnTo>
                  <a:lnTo>
                    <a:pt x="170268" y="275628"/>
                  </a:lnTo>
                  <a:lnTo>
                    <a:pt x="145142" y="272222"/>
                  </a:lnTo>
                  <a:lnTo>
                    <a:pt x="126746" y="264044"/>
                  </a:lnTo>
                  <a:lnTo>
                    <a:pt x="114083" y="254148"/>
                  </a:lnTo>
                  <a:lnTo>
                    <a:pt x="106159" y="245592"/>
                  </a:lnTo>
                  <a:close/>
                </a:path>
                <a:path w="341629" h="315595">
                  <a:moveTo>
                    <a:pt x="233527" y="245592"/>
                  </a:moveTo>
                  <a:lnTo>
                    <a:pt x="225200" y="255589"/>
                  </a:lnTo>
                  <a:lnTo>
                    <a:pt x="212890" y="265325"/>
                  </a:lnTo>
                  <a:lnTo>
                    <a:pt x="195083" y="272703"/>
                  </a:lnTo>
                  <a:lnTo>
                    <a:pt x="170268" y="275628"/>
                  </a:lnTo>
                  <a:lnTo>
                    <a:pt x="303433" y="275628"/>
                  </a:lnTo>
                  <a:lnTo>
                    <a:pt x="276734" y="257630"/>
                  </a:lnTo>
                  <a:lnTo>
                    <a:pt x="248426" y="248237"/>
                  </a:lnTo>
                  <a:lnTo>
                    <a:pt x="233527" y="245592"/>
                  </a:lnTo>
                  <a:close/>
                </a:path>
                <a:path w="341629" h="315595">
                  <a:moveTo>
                    <a:pt x="258705" y="66662"/>
                  </a:moveTo>
                  <a:lnTo>
                    <a:pt x="240118" y="66662"/>
                  </a:lnTo>
                  <a:lnTo>
                    <a:pt x="241388" y="67513"/>
                  </a:lnTo>
                  <a:lnTo>
                    <a:pt x="241861" y="93886"/>
                  </a:lnTo>
                  <a:lnTo>
                    <a:pt x="242133" y="112228"/>
                  </a:lnTo>
                  <a:lnTo>
                    <a:pt x="242239" y="128231"/>
                  </a:lnTo>
                  <a:lnTo>
                    <a:pt x="243090" y="129082"/>
                  </a:lnTo>
                  <a:lnTo>
                    <a:pt x="248818" y="129082"/>
                  </a:lnTo>
                  <a:lnTo>
                    <a:pt x="249669" y="128231"/>
                  </a:lnTo>
                  <a:lnTo>
                    <a:pt x="257517" y="119710"/>
                  </a:lnTo>
                  <a:lnTo>
                    <a:pt x="259219" y="115874"/>
                  </a:lnTo>
                  <a:lnTo>
                    <a:pt x="259219" y="115442"/>
                  </a:lnTo>
                  <a:lnTo>
                    <a:pt x="259356" y="115442"/>
                  </a:lnTo>
                  <a:lnTo>
                    <a:pt x="261487" y="108732"/>
                  </a:lnTo>
                  <a:lnTo>
                    <a:pt x="262537" y="101390"/>
                  </a:lnTo>
                  <a:lnTo>
                    <a:pt x="262789" y="94935"/>
                  </a:lnTo>
                  <a:lnTo>
                    <a:pt x="262826" y="86258"/>
                  </a:lnTo>
                  <a:lnTo>
                    <a:pt x="258705" y="66662"/>
                  </a:lnTo>
                  <a:close/>
                </a:path>
                <a:path w="341629" h="315595">
                  <a:moveTo>
                    <a:pt x="170903" y="0"/>
                  </a:moveTo>
                  <a:lnTo>
                    <a:pt x="134533" y="6798"/>
                  </a:lnTo>
                  <a:lnTo>
                    <a:pt x="105224" y="25317"/>
                  </a:lnTo>
                  <a:lnTo>
                    <a:pt x="85666" y="52742"/>
                  </a:lnTo>
                  <a:lnTo>
                    <a:pt x="78549" y="86258"/>
                  </a:lnTo>
                  <a:lnTo>
                    <a:pt x="78654" y="94935"/>
                  </a:lnTo>
                  <a:lnTo>
                    <a:pt x="79054" y="101973"/>
                  </a:lnTo>
                  <a:lnTo>
                    <a:pt x="80253" y="109509"/>
                  </a:lnTo>
                  <a:lnTo>
                    <a:pt x="82588" y="116725"/>
                  </a:lnTo>
                  <a:lnTo>
                    <a:pt x="88747" y="121831"/>
                  </a:lnTo>
                  <a:lnTo>
                    <a:pt x="90868" y="124815"/>
                  </a:lnTo>
                  <a:lnTo>
                    <a:pt x="91287" y="126517"/>
                  </a:lnTo>
                  <a:lnTo>
                    <a:pt x="92138" y="127380"/>
                  </a:lnTo>
                  <a:lnTo>
                    <a:pt x="92570" y="127380"/>
                  </a:lnTo>
                  <a:lnTo>
                    <a:pt x="95745" y="127800"/>
                  </a:lnTo>
                  <a:lnTo>
                    <a:pt x="96596" y="127800"/>
                  </a:lnTo>
                  <a:lnTo>
                    <a:pt x="97878" y="126949"/>
                  </a:lnTo>
                  <a:lnTo>
                    <a:pt x="97447" y="125666"/>
                  </a:lnTo>
                  <a:lnTo>
                    <a:pt x="97406" y="114533"/>
                  </a:lnTo>
                  <a:lnTo>
                    <a:pt x="99334" y="98086"/>
                  </a:lnTo>
                  <a:lnTo>
                    <a:pt x="105360" y="81637"/>
                  </a:lnTo>
                  <a:lnTo>
                    <a:pt x="117614" y="70497"/>
                  </a:lnTo>
                  <a:lnTo>
                    <a:pt x="118897" y="69646"/>
                  </a:lnTo>
                  <a:lnTo>
                    <a:pt x="231638" y="69646"/>
                  </a:lnTo>
                  <a:lnTo>
                    <a:pt x="238633" y="67513"/>
                  </a:lnTo>
                  <a:lnTo>
                    <a:pt x="240118" y="66662"/>
                  </a:lnTo>
                  <a:lnTo>
                    <a:pt x="258705" y="66662"/>
                  </a:lnTo>
                  <a:lnTo>
                    <a:pt x="255778" y="52742"/>
                  </a:lnTo>
                  <a:lnTo>
                    <a:pt x="236372" y="25317"/>
                  </a:lnTo>
                  <a:lnTo>
                    <a:pt x="207212" y="6798"/>
                  </a:lnTo>
                  <a:lnTo>
                    <a:pt x="170903" y="0"/>
                  </a:lnTo>
                  <a:close/>
                </a:path>
                <a:path w="341629" h="315595">
                  <a:moveTo>
                    <a:pt x="259356" y="115442"/>
                  </a:moveTo>
                  <a:lnTo>
                    <a:pt x="259219" y="115442"/>
                  </a:lnTo>
                  <a:lnTo>
                    <a:pt x="259219" y="115874"/>
                  </a:lnTo>
                  <a:lnTo>
                    <a:pt x="259356" y="115442"/>
                  </a:lnTo>
                  <a:close/>
                </a:path>
                <a:path w="341629" h="315595">
                  <a:moveTo>
                    <a:pt x="231638" y="69646"/>
                  </a:moveTo>
                  <a:lnTo>
                    <a:pt x="118897" y="69646"/>
                  </a:lnTo>
                  <a:lnTo>
                    <a:pt x="120167" y="70929"/>
                  </a:lnTo>
                  <a:lnTo>
                    <a:pt x="119735" y="72199"/>
                  </a:lnTo>
                  <a:lnTo>
                    <a:pt x="118037" y="85015"/>
                  </a:lnTo>
                  <a:lnTo>
                    <a:pt x="117614" y="86258"/>
                  </a:lnTo>
                  <a:lnTo>
                    <a:pt x="118465" y="87121"/>
                  </a:lnTo>
                  <a:lnTo>
                    <a:pt x="119735" y="87121"/>
                  </a:lnTo>
                  <a:lnTo>
                    <a:pt x="142019" y="85015"/>
                  </a:lnTo>
                  <a:lnTo>
                    <a:pt x="177912" y="80832"/>
                  </a:lnTo>
                  <a:lnTo>
                    <a:pt x="214442" y="74891"/>
                  </a:lnTo>
                  <a:lnTo>
                    <a:pt x="231638" y="69646"/>
                  </a:lnTo>
                  <a:close/>
                </a:path>
                <a:path w="341629" h="315595">
                  <a:moveTo>
                    <a:pt x="266865" y="54952"/>
                  </a:moveTo>
                  <a:lnTo>
                    <a:pt x="266649" y="54952"/>
                  </a:lnTo>
                  <a:lnTo>
                    <a:pt x="268917" y="62219"/>
                  </a:lnTo>
                  <a:lnTo>
                    <a:pt x="270606" y="69624"/>
                  </a:lnTo>
                  <a:lnTo>
                    <a:pt x="271698" y="77148"/>
                  </a:lnTo>
                  <a:lnTo>
                    <a:pt x="272173" y="84772"/>
                  </a:lnTo>
                  <a:lnTo>
                    <a:pt x="279328" y="90219"/>
                  </a:lnTo>
                  <a:lnTo>
                    <a:pt x="278304" y="102317"/>
                  </a:lnTo>
                  <a:lnTo>
                    <a:pt x="274056" y="118530"/>
                  </a:lnTo>
                  <a:lnTo>
                    <a:pt x="271538" y="136321"/>
                  </a:lnTo>
                  <a:lnTo>
                    <a:pt x="277249" y="152342"/>
                  </a:lnTo>
                  <a:lnTo>
                    <a:pt x="291277" y="164626"/>
                  </a:lnTo>
                  <a:lnTo>
                    <a:pt x="308968" y="172715"/>
                  </a:lnTo>
                  <a:lnTo>
                    <a:pt x="325666" y="176148"/>
                  </a:lnTo>
                  <a:lnTo>
                    <a:pt x="326517" y="176148"/>
                  </a:lnTo>
                  <a:lnTo>
                    <a:pt x="327583" y="175298"/>
                  </a:lnTo>
                  <a:lnTo>
                    <a:pt x="327583" y="174447"/>
                  </a:lnTo>
                  <a:lnTo>
                    <a:pt x="329915" y="143198"/>
                  </a:lnTo>
                  <a:lnTo>
                    <a:pt x="334637" y="124928"/>
                  </a:lnTo>
                  <a:lnTo>
                    <a:pt x="339279" y="111608"/>
                  </a:lnTo>
                  <a:lnTo>
                    <a:pt x="341376" y="95211"/>
                  </a:lnTo>
                  <a:lnTo>
                    <a:pt x="335255" y="77386"/>
                  </a:lnTo>
                  <a:lnTo>
                    <a:pt x="318846" y="64933"/>
                  </a:lnTo>
                  <a:lnTo>
                    <a:pt x="295073" y="57555"/>
                  </a:lnTo>
                  <a:lnTo>
                    <a:pt x="266865" y="54952"/>
                  </a:lnTo>
                  <a:close/>
                </a:path>
              </a:pathLst>
            </a:custGeom>
            <a:solidFill>
              <a:srgbClr val="F10F0E"/>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grpSp>
        <p:nvGrpSpPr>
          <p:cNvPr id="30" name="object 14">
            <a:extLst>
              <a:ext uri="{FF2B5EF4-FFF2-40B4-BE49-F238E27FC236}">
                <a16:creationId xmlns:a16="http://schemas.microsoft.com/office/drawing/2014/main" id="{9A85A05D-1DF8-C48A-19AD-CD917B0881CC}"/>
              </a:ext>
            </a:extLst>
          </p:cNvPr>
          <p:cNvGrpSpPr/>
          <p:nvPr/>
        </p:nvGrpSpPr>
        <p:grpSpPr>
          <a:xfrm>
            <a:off x="9141119" y="4959224"/>
            <a:ext cx="517263" cy="594894"/>
            <a:chOff x="8086346" y="2894076"/>
            <a:chExt cx="396494" cy="421005"/>
          </a:xfrm>
        </p:grpSpPr>
        <p:sp>
          <p:nvSpPr>
            <p:cNvPr id="31" name="object 15">
              <a:extLst>
                <a:ext uri="{FF2B5EF4-FFF2-40B4-BE49-F238E27FC236}">
                  <a16:creationId xmlns:a16="http://schemas.microsoft.com/office/drawing/2014/main" id="{CFD5ED16-6564-56ED-9B83-72460DAC1D86}"/>
                </a:ext>
              </a:extLst>
            </p:cNvPr>
            <p:cNvSpPr/>
            <p:nvPr/>
          </p:nvSpPr>
          <p:spPr>
            <a:xfrm>
              <a:off x="8087870" y="2930653"/>
              <a:ext cx="394970" cy="131445"/>
            </a:xfrm>
            <a:custGeom>
              <a:avLst/>
              <a:gdLst/>
              <a:ahLst/>
              <a:cxnLst/>
              <a:rect l="l" t="t" r="r" b="b"/>
              <a:pathLst>
                <a:path w="394970" h="131444">
                  <a:moveTo>
                    <a:pt x="204876" y="0"/>
                  </a:moveTo>
                  <a:lnTo>
                    <a:pt x="189090" y="0"/>
                  </a:lnTo>
                  <a:lnTo>
                    <a:pt x="179730" y="482"/>
                  </a:lnTo>
                  <a:lnTo>
                    <a:pt x="130717" y="9055"/>
                  </a:lnTo>
                  <a:lnTo>
                    <a:pt x="87842" y="25931"/>
                  </a:lnTo>
                  <a:lnTo>
                    <a:pt x="50956" y="50238"/>
                  </a:lnTo>
                  <a:lnTo>
                    <a:pt x="21395" y="80849"/>
                  </a:lnTo>
                  <a:lnTo>
                    <a:pt x="495" y="116636"/>
                  </a:lnTo>
                  <a:lnTo>
                    <a:pt x="0" y="117856"/>
                  </a:lnTo>
                  <a:lnTo>
                    <a:pt x="1473" y="118833"/>
                  </a:lnTo>
                  <a:lnTo>
                    <a:pt x="2222" y="117856"/>
                  </a:lnTo>
                  <a:lnTo>
                    <a:pt x="13642" y="107566"/>
                  </a:lnTo>
                  <a:lnTo>
                    <a:pt x="27582" y="99702"/>
                  </a:lnTo>
                  <a:lnTo>
                    <a:pt x="43511" y="94679"/>
                  </a:lnTo>
                  <a:lnTo>
                    <a:pt x="60896" y="92913"/>
                  </a:lnTo>
                  <a:lnTo>
                    <a:pt x="82462" y="95664"/>
                  </a:lnTo>
                  <a:lnTo>
                    <a:pt x="101419" y="103366"/>
                  </a:lnTo>
                  <a:lnTo>
                    <a:pt x="116817" y="115196"/>
                  </a:lnTo>
                  <a:lnTo>
                    <a:pt x="128193" y="131064"/>
                  </a:lnTo>
                  <a:lnTo>
                    <a:pt x="129184" y="131064"/>
                  </a:lnTo>
                  <a:lnTo>
                    <a:pt x="164007" y="99346"/>
                  </a:lnTo>
                  <a:lnTo>
                    <a:pt x="191071" y="92913"/>
                  </a:lnTo>
                  <a:lnTo>
                    <a:pt x="200190" y="92913"/>
                  </a:lnTo>
                  <a:lnTo>
                    <a:pt x="241119" y="105814"/>
                  </a:lnTo>
                  <a:lnTo>
                    <a:pt x="263804" y="131064"/>
                  </a:lnTo>
                  <a:lnTo>
                    <a:pt x="264782" y="131064"/>
                  </a:lnTo>
                  <a:lnTo>
                    <a:pt x="265518" y="130327"/>
                  </a:lnTo>
                  <a:lnTo>
                    <a:pt x="276306" y="115196"/>
                  </a:lnTo>
                  <a:lnTo>
                    <a:pt x="291690" y="103366"/>
                  </a:lnTo>
                  <a:lnTo>
                    <a:pt x="310631" y="95664"/>
                  </a:lnTo>
                  <a:lnTo>
                    <a:pt x="332092" y="92913"/>
                  </a:lnTo>
                  <a:lnTo>
                    <a:pt x="350161" y="94812"/>
                  </a:lnTo>
                  <a:lnTo>
                    <a:pt x="366610" y="100218"/>
                  </a:lnTo>
                  <a:lnTo>
                    <a:pt x="380841" y="108697"/>
                  </a:lnTo>
                  <a:lnTo>
                    <a:pt x="392252" y="119811"/>
                  </a:lnTo>
                  <a:lnTo>
                    <a:pt x="392988" y="120789"/>
                  </a:lnTo>
                  <a:lnTo>
                    <a:pt x="394716" y="119811"/>
                  </a:lnTo>
                  <a:lnTo>
                    <a:pt x="373503" y="82323"/>
                  </a:lnTo>
                  <a:lnTo>
                    <a:pt x="343921" y="51193"/>
                  </a:lnTo>
                  <a:lnTo>
                    <a:pt x="306848" y="26411"/>
                  </a:lnTo>
                  <a:lnTo>
                    <a:pt x="263657" y="9189"/>
                  </a:lnTo>
                  <a:lnTo>
                    <a:pt x="215722" y="736"/>
                  </a:lnTo>
                  <a:lnTo>
                    <a:pt x="210058" y="241"/>
                  </a:lnTo>
                  <a:lnTo>
                    <a:pt x="207098" y="241"/>
                  </a:lnTo>
                  <a:lnTo>
                    <a:pt x="204876" y="0"/>
                  </a:lnTo>
                  <a:close/>
                </a:path>
              </a:pathLst>
            </a:custGeom>
            <a:solidFill>
              <a:srgbClr val="F10F0E"/>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2" name="object 16">
              <a:extLst>
                <a:ext uri="{FF2B5EF4-FFF2-40B4-BE49-F238E27FC236}">
                  <a16:creationId xmlns:a16="http://schemas.microsoft.com/office/drawing/2014/main" id="{0CB1939A-C6DF-EA83-2B40-948EE843372B}"/>
                </a:ext>
              </a:extLst>
            </p:cNvPr>
            <p:cNvSpPr/>
            <p:nvPr/>
          </p:nvSpPr>
          <p:spPr>
            <a:xfrm>
              <a:off x="8086346" y="2894076"/>
              <a:ext cx="396240" cy="421005"/>
            </a:xfrm>
            <a:custGeom>
              <a:avLst/>
              <a:gdLst/>
              <a:ahLst/>
              <a:cxnLst/>
              <a:rect l="l" t="t" r="r" b="b"/>
              <a:pathLst>
                <a:path w="396240" h="421004">
                  <a:moveTo>
                    <a:pt x="125818" y="373341"/>
                  </a:moveTo>
                  <a:lnTo>
                    <a:pt x="115430" y="376809"/>
                  </a:lnTo>
                  <a:lnTo>
                    <a:pt x="112471" y="382498"/>
                  </a:lnTo>
                  <a:lnTo>
                    <a:pt x="114198" y="387705"/>
                  </a:lnTo>
                  <a:lnTo>
                    <a:pt x="143852" y="417652"/>
                  </a:lnTo>
                  <a:lnTo>
                    <a:pt x="154482" y="420624"/>
                  </a:lnTo>
                  <a:lnTo>
                    <a:pt x="159931" y="420624"/>
                  </a:lnTo>
                  <a:lnTo>
                    <a:pt x="194952" y="405180"/>
                  </a:lnTo>
                  <a:lnTo>
                    <a:pt x="198295" y="400570"/>
                  </a:lnTo>
                  <a:lnTo>
                    <a:pt x="156651" y="400570"/>
                  </a:lnTo>
                  <a:lnTo>
                    <a:pt x="150291" y="399084"/>
                  </a:lnTo>
                  <a:lnTo>
                    <a:pt x="142125" y="396113"/>
                  </a:lnTo>
                  <a:lnTo>
                    <a:pt x="135699" y="389686"/>
                  </a:lnTo>
                  <a:lnTo>
                    <a:pt x="132981" y="381266"/>
                  </a:lnTo>
                  <a:lnTo>
                    <a:pt x="131254" y="376072"/>
                  </a:lnTo>
                  <a:lnTo>
                    <a:pt x="125818" y="373341"/>
                  </a:lnTo>
                  <a:close/>
                </a:path>
                <a:path w="396240" h="421004">
                  <a:moveTo>
                    <a:pt x="236847" y="149326"/>
                  </a:moveTo>
                  <a:lnTo>
                    <a:pt x="192557" y="149326"/>
                  </a:lnTo>
                  <a:lnTo>
                    <a:pt x="192557" y="348348"/>
                  </a:lnTo>
                  <a:lnTo>
                    <a:pt x="189839" y="350075"/>
                  </a:lnTo>
                  <a:lnTo>
                    <a:pt x="188099" y="353047"/>
                  </a:lnTo>
                  <a:lnTo>
                    <a:pt x="187973" y="373341"/>
                  </a:lnTo>
                  <a:lnTo>
                    <a:pt x="187200" y="379405"/>
                  </a:lnTo>
                  <a:lnTo>
                    <a:pt x="163015" y="400570"/>
                  </a:lnTo>
                  <a:lnTo>
                    <a:pt x="198295" y="400570"/>
                  </a:lnTo>
                  <a:lnTo>
                    <a:pt x="201952" y="395528"/>
                  </a:lnTo>
                  <a:lnTo>
                    <a:pt x="206356" y="384438"/>
                  </a:lnTo>
                  <a:lnTo>
                    <a:pt x="207760" y="373341"/>
                  </a:lnTo>
                  <a:lnTo>
                    <a:pt x="207886" y="353047"/>
                  </a:lnTo>
                  <a:lnTo>
                    <a:pt x="206146" y="350075"/>
                  </a:lnTo>
                  <a:lnTo>
                    <a:pt x="203428" y="348348"/>
                  </a:lnTo>
                  <a:lnTo>
                    <a:pt x="203428" y="149580"/>
                  </a:lnTo>
                  <a:lnTo>
                    <a:pt x="237313" y="149580"/>
                  </a:lnTo>
                  <a:lnTo>
                    <a:pt x="236847" y="149326"/>
                  </a:lnTo>
                  <a:close/>
                </a:path>
                <a:path w="396240" h="421004">
                  <a:moveTo>
                    <a:pt x="237313" y="149580"/>
                  </a:moveTo>
                  <a:lnTo>
                    <a:pt x="203428" y="149580"/>
                  </a:lnTo>
                  <a:lnTo>
                    <a:pt x="208127" y="150317"/>
                  </a:lnTo>
                  <a:lnTo>
                    <a:pt x="215544" y="151561"/>
                  </a:lnTo>
                  <a:lnTo>
                    <a:pt x="251293" y="178097"/>
                  </a:lnTo>
                  <a:lnTo>
                    <a:pt x="257073" y="193636"/>
                  </a:lnTo>
                  <a:lnTo>
                    <a:pt x="260781" y="196850"/>
                  </a:lnTo>
                  <a:lnTo>
                    <a:pt x="265226" y="197345"/>
                  </a:lnTo>
                  <a:lnTo>
                    <a:pt x="270421" y="197345"/>
                  </a:lnTo>
                  <a:lnTo>
                    <a:pt x="274370" y="194868"/>
                  </a:lnTo>
                  <a:lnTo>
                    <a:pt x="276098" y="191160"/>
                  </a:lnTo>
                  <a:lnTo>
                    <a:pt x="278765" y="186461"/>
                  </a:lnTo>
                  <a:lnTo>
                    <a:pt x="266217" y="186461"/>
                  </a:lnTo>
                  <a:lnTo>
                    <a:pt x="265226" y="182740"/>
                  </a:lnTo>
                  <a:lnTo>
                    <a:pt x="262750" y="176314"/>
                  </a:lnTo>
                  <a:lnTo>
                    <a:pt x="256570" y="166066"/>
                  </a:lnTo>
                  <a:lnTo>
                    <a:pt x="249069" y="157837"/>
                  </a:lnTo>
                  <a:lnTo>
                    <a:pt x="240686" y="151419"/>
                  </a:lnTo>
                  <a:lnTo>
                    <a:pt x="237313" y="149580"/>
                  </a:lnTo>
                  <a:close/>
                </a:path>
                <a:path w="396240" h="421004">
                  <a:moveTo>
                    <a:pt x="99905" y="150075"/>
                  </a:moveTo>
                  <a:lnTo>
                    <a:pt x="66979" y="150075"/>
                  </a:lnTo>
                  <a:lnTo>
                    <a:pt x="73373" y="150794"/>
                  </a:lnTo>
                  <a:lnTo>
                    <a:pt x="87133" y="155271"/>
                  </a:lnTo>
                  <a:lnTo>
                    <a:pt x="104043" y="166990"/>
                  </a:lnTo>
                  <a:lnTo>
                    <a:pt x="119888" y="189433"/>
                  </a:lnTo>
                  <a:lnTo>
                    <a:pt x="121615" y="193382"/>
                  </a:lnTo>
                  <a:lnTo>
                    <a:pt x="125323" y="195859"/>
                  </a:lnTo>
                  <a:lnTo>
                    <a:pt x="129768" y="195859"/>
                  </a:lnTo>
                  <a:lnTo>
                    <a:pt x="134213" y="195618"/>
                  </a:lnTo>
                  <a:lnTo>
                    <a:pt x="137922" y="193141"/>
                  </a:lnTo>
                  <a:lnTo>
                    <a:pt x="139550" y="189433"/>
                  </a:lnTo>
                  <a:lnTo>
                    <a:pt x="139661" y="188937"/>
                  </a:lnTo>
                  <a:lnTo>
                    <a:pt x="141355" y="184975"/>
                  </a:lnTo>
                  <a:lnTo>
                    <a:pt x="129527" y="184975"/>
                  </a:lnTo>
                  <a:lnTo>
                    <a:pt x="128041" y="181508"/>
                  </a:lnTo>
                  <a:lnTo>
                    <a:pt x="126314" y="178295"/>
                  </a:lnTo>
                  <a:lnTo>
                    <a:pt x="124333" y="175323"/>
                  </a:lnTo>
                  <a:lnTo>
                    <a:pt x="122351" y="172097"/>
                  </a:lnTo>
                  <a:lnTo>
                    <a:pt x="120370" y="169125"/>
                  </a:lnTo>
                  <a:lnTo>
                    <a:pt x="118148" y="166408"/>
                  </a:lnTo>
                  <a:lnTo>
                    <a:pt x="101492" y="150875"/>
                  </a:lnTo>
                  <a:lnTo>
                    <a:pt x="99905" y="150075"/>
                  </a:lnTo>
                  <a:close/>
                </a:path>
                <a:path w="396240" h="421004">
                  <a:moveTo>
                    <a:pt x="329742" y="139179"/>
                  </a:moveTo>
                  <a:lnTo>
                    <a:pt x="322945" y="139987"/>
                  </a:lnTo>
                  <a:lnTo>
                    <a:pt x="306324" y="145275"/>
                  </a:lnTo>
                  <a:lnTo>
                    <a:pt x="285530" y="159335"/>
                  </a:lnTo>
                  <a:lnTo>
                    <a:pt x="266217" y="186461"/>
                  </a:lnTo>
                  <a:lnTo>
                    <a:pt x="278765" y="186461"/>
                  </a:lnTo>
                  <a:lnTo>
                    <a:pt x="282677" y="179568"/>
                  </a:lnTo>
                  <a:lnTo>
                    <a:pt x="290533" y="169716"/>
                  </a:lnTo>
                  <a:lnTo>
                    <a:pt x="299638" y="161674"/>
                  </a:lnTo>
                  <a:lnTo>
                    <a:pt x="309968" y="155511"/>
                  </a:lnTo>
                  <a:lnTo>
                    <a:pt x="320344" y="150571"/>
                  </a:lnTo>
                  <a:lnTo>
                    <a:pt x="329006" y="150075"/>
                  </a:lnTo>
                  <a:lnTo>
                    <a:pt x="374502" y="150075"/>
                  </a:lnTo>
                  <a:lnTo>
                    <a:pt x="367804" y="146608"/>
                  </a:lnTo>
                  <a:lnTo>
                    <a:pt x="360016" y="143567"/>
                  </a:lnTo>
                  <a:lnTo>
                    <a:pt x="351093" y="141222"/>
                  </a:lnTo>
                  <a:lnTo>
                    <a:pt x="341010" y="139713"/>
                  </a:lnTo>
                  <a:lnTo>
                    <a:pt x="329742" y="139179"/>
                  </a:lnTo>
                  <a:close/>
                </a:path>
                <a:path w="396240" h="421004">
                  <a:moveTo>
                    <a:pt x="199224" y="138188"/>
                  </a:moveTo>
                  <a:lnTo>
                    <a:pt x="190334" y="138188"/>
                  </a:lnTo>
                  <a:lnTo>
                    <a:pt x="183413" y="139179"/>
                  </a:lnTo>
                  <a:lnTo>
                    <a:pt x="148621" y="158353"/>
                  </a:lnTo>
                  <a:lnTo>
                    <a:pt x="134708" y="175564"/>
                  </a:lnTo>
                  <a:lnTo>
                    <a:pt x="131254" y="181013"/>
                  </a:lnTo>
                  <a:lnTo>
                    <a:pt x="129527" y="184975"/>
                  </a:lnTo>
                  <a:lnTo>
                    <a:pt x="141355" y="184975"/>
                  </a:lnTo>
                  <a:lnTo>
                    <a:pt x="144106" y="178536"/>
                  </a:lnTo>
                  <a:lnTo>
                    <a:pt x="153746" y="168389"/>
                  </a:lnTo>
                  <a:lnTo>
                    <a:pt x="162417" y="160779"/>
                  </a:lnTo>
                  <a:lnTo>
                    <a:pt x="171761" y="155052"/>
                  </a:lnTo>
                  <a:lnTo>
                    <a:pt x="181799" y="151228"/>
                  </a:lnTo>
                  <a:lnTo>
                    <a:pt x="192557" y="149326"/>
                  </a:lnTo>
                  <a:lnTo>
                    <a:pt x="236847" y="149326"/>
                  </a:lnTo>
                  <a:lnTo>
                    <a:pt x="231863" y="146608"/>
                  </a:lnTo>
                  <a:lnTo>
                    <a:pt x="222728" y="142893"/>
                  </a:lnTo>
                  <a:lnTo>
                    <a:pt x="214247" y="140477"/>
                  </a:lnTo>
                  <a:lnTo>
                    <a:pt x="206973" y="139086"/>
                  </a:lnTo>
                  <a:lnTo>
                    <a:pt x="199224" y="138188"/>
                  </a:lnTo>
                  <a:close/>
                </a:path>
                <a:path w="396240" h="421004">
                  <a:moveTo>
                    <a:pt x="374502" y="150075"/>
                  </a:moveTo>
                  <a:lnTo>
                    <a:pt x="329996" y="150075"/>
                  </a:lnTo>
                  <a:lnTo>
                    <a:pt x="351068" y="152388"/>
                  </a:lnTo>
                  <a:lnTo>
                    <a:pt x="366790" y="157995"/>
                  </a:lnTo>
                  <a:lnTo>
                    <a:pt x="377647" y="164900"/>
                  </a:lnTo>
                  <a:lnTo>
                    <a:pt x="384124" y="171107"/>
                  </a:lnTo>
                  <a:lnTo>
                    <a:pt x="384124" y="171602"/>
                  </a:lnTo>
                  <a:lnTo>
                    <a:pt x="384619" y="171107"/>
                  </a:lnTo>
                  <a:lnTo>
                    <a:pt x="396240" y="168884"/>
                  </a:lnTo>
                  <a:lnTo>
                    <a:pt x="395986" y="168389"/>
                  </a:lnTo>
                  <a:lnTo>
                    <a:pt x="395249" y="167398"/>
                  </a:lnTo>
                  <a:lnTo>
                    <a:pt x="394017" y="165912"/>
                  </a:lnTo>
                  <a:lnTo>
                    <a:pt x="390475" y="161885"/>
                  </a:lnTo>
                  <a:lnTo>
                    <a:pt x="384987" y="156908"/>
                  </a:lnTo>
                  <a:lnTo>
                    <a:pt x="377475" y="151617"/>
                  </a:lnTo>
                  <a:lnTo>
                    <a:pt x="374502" y="150075"/>
                  </a:lnTo>
                  <a:close/>
                </a:path>
                <a:path w="396240" h="421004">
                  <a:moveTo>
                    <a:pt x="66738" y="139179"/>
                  </a:moveTo>
                  <a:lnTo>
                    <a:pt x="23482" y="148831"/>
                  </a:lnTo>
                  <a:lnTo>
                    <a:pt x="241" y="168884"/>
                  </a:lnTo>
                  <a:lnTo>
                    <a:pt x="0" y="168884"/>
                  </a:lnTo>
                  <a:lnTo>
                    <a:pt x="10871" y="170370"/>
                  </a:lnTo>
                  <a:lnTo>
                    <a:pt x="12598" y="170865"/>
                  </a:lnTo>
                  <a:lnTo>
                    <a:pt x="12598" y="170611"/>
                  </a:lnTo>
                  <a:lnTo>
                    <a:pt x="19218" y="164483"/>
                  </a:lnTo>
                  <a:lnTo>
                    <a:pt x="30124" y="157748"/>
                  </a:lnTo>
                  <a:lnTo>
                    <a:pt x="45802" y="152311"/>
                  </a:lnTo>
                  <a:lnTo>
                    <a:pt x="66738" y="150075"/>
                  </a:lnTo>
                  <a:lnTo>
                    <a:pt x="99905" y="150075"/>
                  </a:lnTo>
                  <a:lnTo>
                    <a:pt x="85394" y="142768"/>
                  </a:lnTo>
                  <a:lnTo>
                    <a:pt x="72821" y="139674"/>
                  </a:lnTo>
                  <a:lnTo>
                    <a:pt x="66738" y="139179"/>
                  </a:lnTo>
                  <a:close/>
                </a:path>
                <a:path w="396240" h="421004">
                  <a:moveTo>
                    <a:pt x="205460" y="0"/>
                  </a:moveTo>
                  <a:lnTo>
                    <a:pt x="192811" y="0"/>
                  </a:lnTo>
                  <a:lnTo>
                    <a:pt x="188087" y="1739"/>
                  </a:lnTo>
                  <a:lnTo>
                    <a:pt x="184861" y="5461"/>
                  </a:lnTo>
                  <a:lnTo>
                    <a:pt x="179158" y="11404"/>
                  </a:lnTo>
                  <a:lnTo>
                    <a:pt x="179192" y="20828"/>
                  </a:lnTo>
                  <a:lnTo>
                    <a:pt x="179331" y="21818"/>
                  </a:lnTo>
                  <a:lnTo>
                    <a:pt x="179400" y="27520"/>
                  </a:lnTo>
                  <a:lnTo>
                    <a:pt x="180898" y="27520"/>
                  </a:lnTo>
                  <a:lnTo>
                    <a:pt x="187096" y="27025"/>
                  </a:lnTo>
                  <a:lnTo>
                    <a:pt x="190322" y="27025"/>
                  </a:lnTo>
                  <a:lnTo>
                    <a:pt x="190322" y="21818"/>
                  </a:lnTo>
                  <a:lnTo>
                    <a:pt x="190128" y="20828"/>
                  </a:lnTo>
                  <a:lnTo>
                    <a:pt x="190092" y="20332"/>
                  </a:lnTo>
                  <a:lnTo>
                    <a:pt x="190322" y="15379"/>
                  </a:lnTo>
                  <a:lnTo>
                    <a:pt x="192811" y="12890"/>
                  </a:lnTo>
                  <a:lnTo>
                    <a:pt x="193548" y="11899"/>
                  </a:lnTo>
                  <a:lnTo>
                    <a:pt x="195046" y="10909"/>
                  </a:lnTo>
                  <a:lnTo>
                    <a:pt x="216754" y="10909"/>
                  </a:lnTo>
                  <a:lnTo>
                    <a:pt x="212166" y="5702"/>
                  </a:lnTo>
                  <a:lnTo>
                    <a:pt x="209931" y="2971"/>
                  </a:lnTo>
                  <a:lnTo>
                    <a:pt x="205460" y="0"/>
                  </a:lnTo>
                  <a:close/>
                </a:path>
                <a:path w="396240" h="421004">
                  <a:moveTo>
                    <a:pt x="216754" y="10909"/>
                  </a:moveTo>
                  <a:lnTo>
                    <a:pt x="200748" y="10909"/>
                  </a:lnTo>
                  <a:lnTo>
                    <a:pt x="202730" y="11658"/>
                  </a:lnTo>
                  <a:lnTo>
                    <a:pt x="203974" y="12890"/>
                  </a:lnTo>
                  <a:lnTo>
                    <a:pt x="206209" y="15621"/>
                  </a:lnTo>
                  <a:lnTo>
                    <a:pt x="206463" y="20332"/>
                  </a:lnTo>
                  <a:lnTo>
                    <a:pt x="206209" y="21818"/>
                  </a:lnTo>
                  <a:lnTo>
                    <a:pt x="206209" y="26784"/>
                  </a:lnTo>
                  <a:lnTo>
                    <a:pt x="206959" y="27025"/>
                  </a:lnTo>
                  <a:lnTo>
                    <a:pt x="211670" y="27025"/>
                  </a:lnTo>
                  <a:lnTo>
                    <a:pt x="217131" y="27520"/>
                  </a:lnTo>
                  <a:lnTo>
                    <a:pt x="217252" y="21818"/>
                  </a:lnTo>
                  <a:lnTo>
                    <a:pt x="217373" y="20828"/>
                  </a:lnTo>
                  <a:lnTo>
                    <a:pt x="217627" y="11899"/>
                  </a:lnTo>
                  <a:lnTo>
                    <a:pt x="216754" y="10909"/>
                  </a:lnTo>
                  <a:close/>
                </a:path>
              </a:pathLst>
            </a:custGeom>
            <a:solidFill>
              <a:srgbClr val="561105"/>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pic>
        <p:nvPicPr>
          <p:cNvPr id="33" name="Picture 2">
            <a:extLst>
              <a:ext uri="{FF2B5EF4-FFF2-40B4-BE49-F238E27FC236}">
                <a16:creationId xmlns:a16="http://schemas.microsoft.com/office/drawing/2014/main" id="{8C040083-3CC9-6F69-D3AA-F9A1CED2A9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03273" y="4912896"/>
            <a:ext cx="756225" cy="66957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object 18">
            <a:extLst>
              <a:ext uri="{FF2B5EF4-FFF2-40B4-BE49-F238E27FC236}">
                <a16:creationId xmlns:a16="http://schemas.microsoft.com/office/drawing/2014/main" id="{F01F2D37-1065-CC1D-0E2D-BCDDFDDD6BF8}"/>
              </a:ext>
            </a:extLst>
          </p:cNvPr>
          <p:cNvGrpSpPr/>
          <p:nvPr/>
        </p:nvGrpSpPr>
        <p:grpSpPr>
          <a:xfrm>
            <a:off x="7733631" y="4945659"/>
            <a:ext cx="765668" cy="620745"/>
            <a:chOff x="6692697" y="2993129"/>
            <a:chExt cx="568325" cy="455933"/>
          </a:xfrm>
        </p:grpSpPr>
        <p:sp>
          <p:nvSpPr>
            <p:cNvPr id="14" name="object 19">
              <a:extLst>
                <a:ext uri="{FF2B5EF4-FFF2-40B4-BE49-F238E27FC236}">
                  <a16:creationId xmlns:a16="http://schemas.microsoft.com/office/drawing/2014/main" id="{42241DF0-6438-5BBE-3633-D0F79C5C358E}"/>
                </a:ext>
              </a:extLst>
            </p:cNvPr>
            <p:cNvSpPr/>
            <p:nvPr/>
          </p:nvSpPr>
          <p:spPr>
            <a:xfrm>
              <a:off x="6708645" y="3084572"/>
              <a:ext cx="536575" cy="364490"/>
            </a:xfrm>
            <a:custGeom>
              <a:avLst/>
              <a:gdLst/>
              <a:ahLst/>
              <a:cxnLst/>
              <a:rect l="l" t="t" r="r" b="b"/>
              <a:pathLst>
                <a:path w="536575" h="364489">
                  <a:moveTo>
                    <a:pt x="444766" y="330669"/>
                  </a:moveTo>
                  <a:lnTo>
                    <a:pt x="91414" y="330669"/>
                  </a:lnTo>
                  <a:lnTo>
                    <a:pt x="88734" y="333349"/>
                  </a:lnTo>
                  <a:lnTo>
                    <a:pt x="88734" y="361822"/>
                  </a:lnTo>
                  <a:lnTo>
                    <a:pt x="91414" y="364235"/>
                  </a:lnTo>
                  <a:lnTo>
                    <a:pt x="444766" y="364235"/>
                  </a:lnTo>
                  <a:lnTo>
                    <a:pt x="447446" y="361822"/>
                  </a:lnTo>
                  <a:lnTo>
                    <a:pt x="447446" y="333349"/>
                  </a:lnTo>
                  <a:lnTo>
                    <a:pt x="444766" y="330669"/>
                  </a:lnTo>
                  <a:close/>
                </a:path>
                <a:path w="536575" h="364489">
                  <a:moveTo>
                    <a:pt x="421970" y="317233"/>
                  </a:moveTo>
                  <a:lnTo>
                    <a:pt x="114211" y="317233"/>
                  </a:lnTo>
                  <a:lnTo>
                    <a:pt x="111531" y="319646"/>
                  </a:lnTo>
                  <a:lnTo>
                    <a:pt x="111531" y="330669"/>
                  </a:lnTo>
                  <a:lnTo>
                    <a:pt x="424662" y="330669"/>
                  </a:lnTo>
                  <a:lnTo>
                    <a:pt x="424662" y="319646"/>
                  </a:lnTo>
                  <a:lnTo>
                    <a:pt x="421970" y="317233"/>
                  </a:lnTo>
                  <a:close/>
                </a:path>
                <a:path w="536575" h="364489">
                  <a:moveTo>
                    <a:pt x="536448" y="118732"/>
                  </a:moveTo>
                  <a:lnTo>
                    <a:pt x="524383" y="118732"/>
                  </a:lnTo>
                  <a:lnTo>
                    <a:pt x="524383" y="258673"/>
                  </a:lnTo>
                  <a:lnTo>
                    <a:pt x="428942" y="258673"/>
                  </a:lnTo>
                  <a:lnTo>
                    <a:pt x="428942" y="270497"/>
                  </a:lnTo>
                  <a:lnTo>
                    <a:pt x="534035" y="270497"/>
                  </a:lnTo>
                  <a:lnTo>
                    <a:pt x="536448" y="267804"/>
                  </a:lnTo>
                  <a:lnTo>
                    <a:pt x="536448" y="118732"/>
                  </a:lnTo>
                  <a:close/>
                </a:path>
                <a:path w="536575" h="364489">
                  <a:moveTo>
                    <a:pt x="11798" y="118732"/>
                  </a:moveTo>
                  <a:lnTo>
                    <a:pt x="0" y="118732"/>
                  </a:lnTo>
                  <a:lnTo>
                    <a:pt x="0" y="267804"/>
                  </a:lnTo>
                  <a:lnTo>
                    <a:pt x="2413" y="270497"/>
                  </a:lnTo>
                  <a:lnTo>
                    <a:pt x="107238" y="270497"/>
                  </a:lnTo>
                  <a:lnTo>
                    <a:pt x="107238" y="258673"/>
                  </a:lnTo>
                  <a:lnTo>
                    <a:pt x="11798" y="258673"/>
                  </a:lnTo>
                  <a:lnTo>
                    <a:pt x="11798" y="118732"/>
                  </a:lnTo>
                  <a:close/>
                </a:path>
                <a:path w="536575" h="364489">
                  <a:moveTo>
                    <a:pt x="269697" y="0"/>
                  </a:moveTo>
                  <a:lnTo>
                    <a:pt x="266484" y="0"/>
                  </a:lnTo>
                  <a:lnTo>
                    <a:pt x="264604" y="1612"/>
                  </a:lnTo>
                  <a:lnTo>
                    <a:pt x="126542" y="109054"/>
                  </a:lnTo>
                  <a:lnTo>
                    <a:pt x="121450" y="113093"/>
                  </a:lnTo>
                  <a:lnTo>
                    <a:pt x="119837" y="114160"/>
                  </a:lnTo>
                  <a:lnTo>
                    <a:pt x="119037" y="116039"/>
                  </a:lnTo>
                  <a:lnTo>
                    <a:pt x="119037" y="304609"/>
                  </a:lnTo>
                  <a:lnTo>
                    <a:pt x="130835" y="304609"/>
                  </a:lnTo>
                  <a:lnTo>
                    <a:pt x="130835" y="120611"/>
                  </a:lnTo>
                  <a:lnTo>
                    <a:pt x="268097" y="13703"/>
                  </a:lnTo>
                  <a:lnTo>
                    <a:pt x="287112" y="13703"/>
                  </a:lnTo>
                  <a:lnTo>
                    <a:pt x="271576" y="1612"/>
                  </a:lnTo>
                  <a:lnTo>
                    <a:pt x="269697" y="0"/>
                  </a:lnTo>
                  <a:close/>
                </a:path>
                <a:path w="536575" h="364489">
                  <a:moveTo>
                    <a:pt x="287112" y="13703"/>
                  </a:moveTo>
                  <a:lnTo>
                    <a:pt x="268097" y="13703"/>
                  </a:lnTo>
                  <a:lnTo>
                    <a:pt x="405358" y="120611"/>
                  </a:lnTo>
                  <a:lnTo>
                    <a:pt x="405358" y="304609"/>
                  </a:lnTo>
                  <a:lnTo>
                    <a:pt x="417144" y="304609"/>
                  </a:lnTo>
                  <a:lnTo>
                    <a:pt x="417144" y="116039"/>
                  </a:lnTo>
                  <a:lnTo>
                    <a:pt x="416344" y="114160"/>
                  </a:lnTo>
                  <a:lnTo>
                    <a:pt x="414731" y="113093"/>
                  </a:lnTo>
                  <a:lnTo>
                    <a:pt x="409638" y="109054"/>
                  </a:lnTo>
                  <a:lnTo>
                    <a:pt x="287112" y="13703"/>
                  </a:lnTo>
                  <a:close/>
                </a:path>
              </a:pathLst>
            </a:custGeom>
            <a:solidFill>
              <a:srgbClr val="561105"/>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5" name="object 20">
              <a:extLst>
                <a:ext uri="{FF2B5EF4-FFF2-40B4-BE49-F238E27FC236}">
                  <a16:creationId xmlns:a16="http://schemas.microsoft.com/office/drawing/2014/main" id="{F1938F5C-A5F1-1B3A-41B8-68B4468BC07A}"/>
                </a:ext>
              </a:extLst>
            </p:cNvPr>
            <p:cNvSpPr/>
            <p:nvPr/>
          </p:nvSpPr>
          <p:spPr>
            <a:xfrm>
              <a:off x="6692697" y="2993129"/>
              <a:ext cx="568325" cy="396240"/>
            </a:xfrm>
            <a:custGeom>
              <a:avLst/>
              <a:gdLst/>
              <a:ahLst/>
              <a:cxnLst/>
              <a:rect l="l" t="t" r="r" b="b"/>
              <a:pathLst>
                <a:path w="568325" h="396239">
                  <a:moveTo>
                    <a:pt x="314909" y="277075"/>
                  </a:moveTo>
                  <a:lnTo>
                    <a:pt x="253365" y="277075"/>
                  </a:lnTo>
                  <a:lnTo>
                    <a:pt x="252298" y="278142"/>
                  </a:lnTo>
                  <a:lnTo>
                    <a:pt x="252298" y="395173"/>
                  </a:lnTo>
                  <a:lnTo>
                    <a:pt x="253365" y="396240"/>
                  </a:lnTo>
                  <a:lnTo>
                    <a:pt x="314909" y="396240"/>
                  </a:lnTo>
                  <a:lnTo>
                    <a:pt x="315976" y="395173"/>
                  </a:lnTo>
                  <a:lnTo>
                    <a:pt x="315976" y="278142"/>
                  </a:lnTo>
                  <a:lnTo>
                    <a:pt x="314909" y="277075"/>
                  </a:lnTo>
                  <a:close/>
                </a:path>
                <a:path w="568325" h="396239">
                  <a:moveTo>
                    <a:pt x="518401" y="274091"/>
                  </a:moveTo>
                  <a:lnTo>
                    <a:pt x="489877" y="274091"/>
                  </a:lnTo>
                  <a:lnTo>
                    <a:pt x="488530" y="275170"/>
                  </a:lnTo>
                  <a:lnTo>
                    <a:pt x="488530" y="303999"/>
                  </a:lnTo>
                  <a:lnTo>
                    <a:pt x="489877" y="305079"/>
                  </a:lnTo>
                  <a:lnTo>
                    <a:pt x="518401" y="305079"/>
                  </a:lnTo>
                  <a:lnTo>
                    <a:pt x="519480" y="303999"/>
                  </a:lnTo>
                  <a:lnTo>
                    <a:pt x="519480" y="275170"/>
                  </a:lnTo>
                  <a:lnTo>
                    <a:pt x="518401" y="274091"/>
                  </a:lnTo>
                  <a:close/>
                </a:path>
                <a:path w="568325" h="396239">
                  <a:moveTo>
                    <a:pt x="474370" y="274091"/>
                  </a:moveTo>
                  <a:lnTo>
                    <a:pt x="445579" y="274091"/>
                  </a:lnTo>
                  <a:lnTo>
                    <a:pt x="444500" y="275170"/>
                  </a:lnTo>
                  <a:lnTo>
                    <a:pt x="444500" y="303999"/>
                  </a:lnTo>
                  <a:lnTo>
                    <a:pt x="445579" y="305079"/>
                  </a:lnTo>
                  <a:lnTo>
                    <a:pt x="474370" y="305079"/>
                  </a:lnTo>
                  <a:lnTo>
                    <a:pt x="475437" y="303999"/>
                  </a:lnTo>
                  <a:lnTo>
                    <a:pt x="475437" y="275170"/>
                  </a:lnTo>
                  <a:lnTo>
                    <a:pt x="474370" y="274091"/>
                  </a:lnTo>
                  <a:close/>
                </a:path>
                <a:path w="568325" h="396239">
                  <a:moveTo>
                    <a:pt x="122707" y="274091"/>
                  </a:moveTo>
                  <a:lnTo>
                    <a:pt x="93891" y="274091"/>
                  </a:lnTo>
                  <a:lnTo>
                    <a:pt x="92824" y="275170"/>
                  </a:lnTo>
                  <a:lnTo>
                    <a:pt x="92824" y="303999"/>
                  </a:lnTo>
                  <a:lnTo>
                    <a:pt x="93891" y="305079"/>
                  </a:lnTo>
                  <a:lnTo>
                    <a:pt x="122707" y="305079"/>
                  </a:lnTo>
                  <a:lnTo>
                    <a:pt x="123774" y="303999"/>
                  </a:lnTo>
                  <a:lnTo>
                    <a:pt x="123774" y="275170"/>
                  </a:lnTo>
                  <a:lnTo>
                    <a:pt x="122707" y="274091"/>
                  </a:lnTo>
                  <a:close/>
                </a:path>
                <a:path w="568325" h="396239">
                  <a:moveTo>
                    <a:pt x="77800" y="274091"/>
                  </a:moveTo>
                  <a:lnTo>
                    <a:pt x="49276" y="274091"/>
                  </a:lnTo>
                  <a:lnTo>
                    <a:pt x="48196" y="275170"/>
                  </a:lnTo>
                  <a:lnTo>
                    <a:pt x="48196" y="303999"/>
                  </a:lnTo>
                  <a:lnTo>
                    <a:pt x="49276" y="305079"/>
                  </a:lnTo>
                  <a:lnTo>
                    <a:pt x="77800" y="305079"/>
                  </a:lnTo>
                  <a:lnTo>
                    <a:pt x="79146" y="303999"/>
                  </a:lnTo>
                  <a:lnTo>
                    <a:pt x="79146" y="275170"/>
                  </a:lnTo>
                  <a:lnTo>
                    <a:pt x="77800" y="274091"/>
                  </a:lnTo>
                  <a:close/>
                </a:path>
                <a:path w="568325" h="396239">
                  <a:moveTo>
                    <a:pt x="370116" y="239534"/>
                  </a:moveTo>
                  <a:lnTo>
                    <a:pt x="360494" y="241464"/>
                  </a:lnTo>
                  <a:lnTo>
                    <a:pt x="352537" y="246735"/>
                  </a:lnTo>
                  <a:lnTo>
                    <a:pt x="347122" y="254568"/>
                  </a:lnTo>
                  <a:lnTo>
                    <a:pt x="345122" y="264185"/>
                  </a:lnTo>
                  <a:lnTo>
                    <a:pt x="345122" y="348576"/>
                  </a:lnTo>
                  <a:lnTo>
                    <a:pt x="395109" y="348576"/>
                  </a:lnTo>
                  <a:lnTo>
                    <a:pt x="395109" y="264185"/>
                  </a:lnTo>
                  <a:lnTo>
                    <a:pt x="393149" y="254568"/>
                  </a:lnTo>
                  <a:lnTo>
                    <a:pt x="387799" y="246735"/>
                  </a:lnTo>
                  <a:lnTo>
                    <a:pt x="379856" y="241464"/>
                  </a:lnTo>
                  <a:lnTo>
                    <a:pt x="370116" y="239534"/>
                  </a:lnTo>
                  <a:close/>
                </a:path>
                <a:path w="568325" h="396239">
                  <a:moveTo>
                    <a:pt x="197853" y="239534"/>
                  </a:moveTo>
                  <a:lnTo>
                    <a:pt x="187998" y="241464"/>
                  </a:lnTo>
                  <a:lnTo>
                    <a:pt x="179962" y="246735"/>
                  </a:lnTo>
                  <a:lnTo>
                    <a:pt x="174550" y="254568"/>
                  </a:lnTo>
                  <a:lnTo>
                    <a:pt x="172567" y="264185"/>
                  </a:lnTo>
                  <a:lnTo>
                    <a:pt x="172567" y="348576"/>
                  </a:lnTo>
                  <a:lnTo>
                    <a:pt x="223139" y="348576"/>
                  </a:lnTo>
                  <a:lnTo>
                    <a:pt x="223139" y="264185"/>
                  </a:lnTo>
                  <a:lnTo>
                    <a:pt x="221116" y="254568"/>
                  </a:lnTo>
                  <a:lnTo>
                    <a:pt x="215639" y="246735"/>
                  </a:lnTo>
                  <a:lnTo>
                    <a:pt x="207590" y="241464"/>
                  </a:lnTo>
                  <a:lnTo>
                    <a:pt x="197853" y="239534"/>
                  </a:lnTo>
                  <a:close/>
                </a:path>
                <a:path w="568325" h="396239">
                  <a:moveTo>
                    <a:pt x="518401" y="230593"/>
                  </a:moveTo>
                  <a:lnTo>
                    <a:pt x="489877" y="230593"/>
                  </a:lnTo>
                  <a:lnTo>
                    <a:pt x="488530" y="231673"/>
                  </a:lnTo>
                  <a:lnTo>
                    <a:pt x="488530" y="261099"/>
                  </a:lnTo>
                  <a:lnTo>
                    <a:pt x="489877" y="262178"/>
                  </a:lnTo>
                  <a:lnTo>
                    <a:pt x="518401" y="262178"/>
                  </a:lnTo>
                  <a:lnTo>
                    <a:pt x="519480" y="261099"/>
                  </a:lnTo>
                  <a:lnTo>
                    <a:pt x="519480" y="231673"/>
                  </a:lnTo>
                  <a:lnTo>
                    <a:pt x="518401" y="230593"/>
                  </a:lnTo>
                  <a:close/>
                </a:path>
                <a:path w="568325" h="396239">
                  <a:moveTo>
                    <a:pt x="474370" y="230593"/>
                  </a:moveTo>
                  <a:lnTo>
                    <a:pt x="445579" y="230593"/>
                  </a:lnTo>
                  <a:lnTo>
                    <a:pt x="444500" y="231673"/>
                  </a:lnTo>
                  <a:lnTo>
                    <a:pt x="444500" y="261099"/>
                  </a:lnTo>
                  <a:lnTo>
                    <a:pt x="445579" y="262178"/>
                  </a:lnTo>
                  <a:lnTo>
                    <a:pt x="474370" y="262178"/>
                  </a:lnTo>
                  <a:lnTo>
                    <a:pt x="475437" y="261099"/>
                  </a:lnTo>
                  <a:lnTo>
                    <a:pt x="475437" y="231673"/>
                  </a:lnTo>
                  <a:lnTo>
                    <a:pt x="474370" y="230593"/>
                  </a:lnTo>
                  <a:close/>
                </a:path>
                <a:path w="568325" h="396239">
                  <a:moveTo>
                    <a:pt x="122707" y="230593"/>
                  </a:moveTo>
                  <a:lnTo>
                    <a:pt x="93891" y="230593"/>
                  </a:lnTo>
                  <a:lnTo>
                    <a:pt x="92824" y="231673"/>
                  </a:lnTo>
                  <a:lnTo>
                    <a:pt x="92824" y="261099"/>
                  </a:lnTo>
                  <a:lnTo>
                    <a:pt x="93891" y="262178"/>
                  </a:lnTo>
                  <a:lnTo>
                    <a:pt x="122707" y="262178"/>
                  </a:lnTo>
                  <a:lnTo>
                    <a:pt x="123774" y="261099"/>
                  </a:lnTo>
                  <a:lnTo>
                    <a:pt x="123774" y="231673"/>
                  </a:lnTo>
                  <a:lnTo>
                    <a:pt x="122707" y="230593"/>
                  </a:lnTo>
                  <a:close/>
                </a:path>
                <a:path w="568325" h="396239">
                  <a:moveTo>
                    <a:pt x="77800" y="230593"/>
                  </a:moveTo>
                  <a:lnTo>
                    <a:pt x="49276" y="230593"/>
                  </a:lnTo>
                  <a:lnTo>
                    <a:pt x="48196" y="231673"/>
                  </a:lnTo>
                  <a:lnTo>
                    <a:pt x="48196" y="261099"/>
                  </a:lnTo>
                  <a:lnTo>
                    <a:pt x="49276" y="262178"/>
                  </a:lnTo>
                  <a:lnTo>
                    <a:pt x="77800" y="262178"/>
                  </a:lnTo>
                  <a:lnTo>
                    <a:pt x="79146" y="261099"/>
                  </a:lnTo>
                  <a:lnTo>
                    <a:pt x="79146" y="231673"/>
                  </a:lnTo>
                  <a:lnTo>
                    <a:pt x="77800" y="230593"/>
                  </a:lnTo>
                  <a:close/>
                </a:path>
                <a:path w="568325" h="396239">
                  <a:moveTo>
                    <a:pt x="291592" y="168033"/>
                  </a:moveTo>
                  <a:lnTo>
                    <a:pt x="276085" y="168033"/>
                  </a:lnTo>
                  <a:lnTo>
                    <a:pt x="269125" y="171284"/>
                  </a:lnTo>
                  <a:lnTo>
                    <a:pt x="263779" y="176149"/>
                  </a:lnTo>
                  <a:lnTo>
                    <a:pt x="258152" y="181546"/>
                  </a:lnTo>
                  <a:lnTo>
                    <a:pt x="254790" y="188899"/>
                  </a:lnTo>
                  <a:lnTo>
                    <a:pt x="254685" y="199936"/>
                  </a:lnTo>
                  <a:lnTo>
                    <a:pt x="254952" y="201282"/>
                  </a:lnTo>
                  <a:lnTo>
                    <a:pt x="258184" y="211260"/>
                  </a:lnTo>
                  <a:lnTo>
                    <a:pt x="264577" y="219232"/>
                  </a:lnTo>
                  <a:lnTo>
                    <a:pt x="273378" y="224515"/>
                  </a:lnTo>
                  <a:lnTo>
                    <a:pt x="283832" y="226428"/>
                  </a:lnTo>
                  <a:lnTo>
                    <a:pt x="294293" y="224515"/>
                  </a:lnTo>
                  <a:lnTo>
                    <a:pt x="303098" y="219232"/>
                  </a:lnTo>
                  <a:lnTo>
                    <a:pt x="309492" y="211260"/>
                  </a:lnTo>
                  <a:lnTo>
                    <a:pt x="312301" y="202590"/>
                  </a:lnTo>
                  <a:lnTo>
                    <a:pt x="283286" y="202590"/>
                  </a:lnTo>
                  <a:lnTo>
                    <a:pt x="282219" y="202057"/>
                  </a:lnTo>
                  <a:lnTo>
                    <a:pt x="281419" y="201523"/>
                  </a:lnTo>
                  <a:lnTo>
                    <a:pt x="280352" y="200710"/>
                  </a:lnTo>
                  <a:lnTo>
                    <a:pt x="279819" y="199644"/>
                  </a:lnTo>
                  <a:lnTo>
                    <a:pt x="279552" y="198297"/>
                  </a:lnTo>
                  <a:lnTo>
                    <a:pt x="269430" y="192392"/>
                  </a:lnTo>
                  <a:lnTo>
                    <a:pt x="268630" y="191858"/>
                  </a:lnTo>
                  <a:lnTo>
                    <a:pt x="268363" y="190779"/>
                  </a:lnTo>
                  <a:lnTo>
                    <a:pt x="268897" y="189699"/>
                  </a:lnTo>
                  <a:lnTo>
                    <a:pt x="269430" y="188899"/>
                  </a:lnTo>
                  <a:lnTo>
                    <a:pt x="270497" y="188633"/>
                  </a:lnTo>
                  <a:lnTo>
                    <a:pt x="293404" y="188633"/>
                  </a:lnTo>
                  <a:lnTo>
                    <a:pt x="300875" y="184061"/>
                  </a:lnTo>
                  <a:lnTo>
                    <a:pt x="301675" y="183527"/>
                  </a:lnTo>
                  <a:lnTo>
                    <a:pt x="310430" y="183527"/>
                  </a:lnTo>
                  <a:lnTo>
                    <a:pt x="309524" y="181546"/>
                  </a:lnTo>
                  <a:lnTo>
                    <a:pt x="304165" y="176149"/>
                  </a:lnTo>
                  <a:lnTo>
                    <a:pt x="298551" y="171284"/>
                  </a:lnTo>
                  <a:lnTo>
                    <a:pt x="291592" y="168033"/>
                  </a:lnTo>
                  <a:close/>
                </a:path>
                <a:path w="568325" h="396239">
                  <a:moveTo>
                    <a:pt x="310430" y="183527"/>
                  </a:moveTo>
                  <a:lnTo>
                    <a:pt x="302742" y="183527"/>
                  </a:lnTo>
                  <a:lnTo>
                    <a:pt x="303542" y="184327"/>
                  </a:lnTo>
                  <a:lnTo>
                    <a:pt x="304076" y="185140"/>
                  </a:lnTo>
                  <a:lnTo>
                    <a:pt x="304076" y="186207"/>
                  </a:lnTo>
                  <a:lnTo>
                    <a:pt x="303276" y="187020"/>
                  </a:lnTo>
                  <a:lnTo>
                    <a:pt x="288886" y="197764"/>
                  </a:lnTo>
                  <a:lnTo>
                    <a:pt x="288886" y="199377"/>
                  </a:lnTo>
                  <a:lnTo>
                    <a:pt x="288086" y="200710"/>
                  </a:lnTo>
                  <a:lnTo>
                    <a:pt x="287020" y="201523"/>
                  </a:lnTo>
                  <a:lnTo>
                    <a:pt x="285419" y="202590"/>
                  </a:lnTo>
                  <a:lnTo>
                    <a:pt x="312301" y="202590"/>
                  </a:lnTo>
                  <a:lnTo>
                    <a:pt x="312724" y="201282"/>
                  </a:lnTo>
                  <a:lnTo>
                    <a:pt x="312991" y="199936"/>
                  </a:lnTo>
                  <a:lnTo>
                    <a:pt x="312886" y="188899"/>
                  </a:lnTo>
                  <a:lnTo>
                    <a:pt x="310430" y="183527"/>
                  </a:lnTo>
                  <a:close/>
                </a:path>
                <a:path w="568325" h="396239">
                  <a:moveTo>
                    <a:pt x="293404" y="188633"/>
                  </a:moveTo>
                  <a:lnTo>
                    <a:pt x="270497" y="188633"/>
                  </a:lnTo>
                  <a:lnTo>
                    <a:pt x="271297" y="189166"/>
                  </a:lnTo>
                  <a:lnTo>
                    <a:pt x="281952" y="193459"/>
                  </a:lnTo>
                  <a:lnTo>
                    <a:pt x="283552" y="192925"/>
                  </a:lnTo>
                  <a:lnTo>
                    <a:pt x="286389" y="192925"/>
                  </a:lnTo>
                  <a:lnTo>
                    <a:pt x="293404" y="188633"/>
                  </a:lnTo>
                  <a:close/>
                </a:path>
                <a:path w="568325" h="396239">
                  <a:moveTo>
                    <a:pt x="286389" y="192925"/>
                  </a:moveTo>
                  <a:lnTo>
                    <a:pt x="284886" y="192925"/>
                  </a:lnTo>
                  <a:lnTo>
                    <a:pt x="285419" y="193192"/>
                  </a:lnTo>
                  <a:lnTo>
                    <a:pt x="285953" y="193192"/>
                  </a:lnTo>
                  <a:lnTo>
                    <a:pt x="286389" y="192925"/>
                  </a:lnTo>
                  <a:close/>
                </a:path>
                <a:path w="568325" h="396239">
                  <a:moveTo>
                    <a:pt x="479298" y="129311"/>
                  </a:moveTo>
                  <a:lnTo>
                    <a:pt x="352272" y="129311"/>
                  </a:lnTo>
                  <a:lnTo>
                    <a:pt x="442048" y="199199"/>
                  </a:lnTo>
                  <a:lnTo>
                    <a:pt x="442849" y="199466"/>
                  </a:lnTo>
                  <a:lnTo>
                    <a:pt x="443382" y="200266"/>
                  </a:lnTo>
                  <a:lnTo>
                    <a:pt x="443649" y="200812"/>
                  </a:lnTo>
                  <a:lnTo>
                    <a:pt x="565861" y="200812"/>
                  </a:lnTo>
                  <a:lnTo>
                    <a:pt x="568274" y="193573"/>
                  </a:lnTo>
                  <a:lnTo>
                    <a:pt x="563714" y="190093"/>
                  </a:lnTo>
                  <a:lnTo>
                    <a:pt x="479298" y="129311"/>
                  </a:lnTo>
                  <a:close/>
                </a:path>
                <a:path w="568325" h="396239">
                  <a:moveTo>
                    <a:pt x="215404" y="129311"/>
                  </a:moveTo>
                  <a:lnTo>
                    <a:pt x="88734" y="129311"/>
                  </a:lnTo>
                  <a:lnTo>
                    <a:pt x="0" y="193573"/>
                  </a:lnTo>
                  <a:lnTo>
                    <a:pt x="2413" y="200812"/>
                  </a:lnTo>
                  <a:lnTo>
                    <a:pt x="124269" y="200812"/>
                  </a:lnTo>
                  <a:lnTo>
                    <a:pt x="124536" y="200266"/>
                  </a:lnTo>
                  <a:lnTo>
                    <a:pt x="125082" y="199466"/>
                  </a:lnTo>
                  <a:lnTo>
                    <a:pt x="125882" y="199199"/>
                  </a:lnTo>
                  <a:lnTo>
                    <a:pt x="215404" y="129311"/>
                  </a:lnTo>
                  <a:close/>
                </a:path>
                <a:path w="568325" h="396239">
                  <a:moveTo>
                    <a:pt x="360387" y="0"/>
                  </a:moveTo>
                  <a:lnTo>
                    <a:pt x="278422" y="0"/>
                  </a:lnTo>
                  <a:lnTo>
                    <a:pt x="277888" y="812"/>
                  </a:lnTo>
                  <a:lnTo>
                    <a:pt x="277888" y="81635"/>
                  </a:lnTo>
                  <a:lnTo>
                    <a:pt x="280835" y="79222"/>
                  </a:lnTo>
                  <a:lnTo>
                    <a:pt x="282714" y="77622"/>
                  </a:lnTo>
                  <a:lnTo>
                    <a:pt x="289674" y="77622"/>
                  </a:lnTo>
                  <a:lnTo>
                    <a:pt x="289674" y="44437"/>
                  </a:lnTo>
                  <a:lnTo>
                    <a:pt x="290207" y="43903"/>
                  </a:lnTo>
                  <a:lnTo>
                    <a:pt x="360387" y="43903"/>
                  </a:lnTo>
                  <a:lnTo>
                    <a:pt x="361200" y="42291"/>
                  </a:lnTo>
                  <a:lnTo>
                    <a:pt x="341376" y="22491"/>
                  </a:lnTo>
                  <a:lnTo>
                    <a:pt x="341376" y="21412"/>
                  </a:lnTo>
                  <a:lnTo>
                    <a:pt x="361200" y="1612"/>
                  </a:lnTo>
                  <a:lnTo>
                    <a:pt x="360387" y="0"/>
                  </a:lnTo>
                  <a:close/>
                </a:path>
                <a:path w="568325" h="396239">
                  <a:moveTo>
                    <a:pt x="289674" y="77622"/>
                  </a:moveTo>
                  <a:lnTo>
                    <a:pt x="285927" y="77622"/>
                  </a:lnTo>
                  <a:lnTo>
                    <a:pt x="287794" y="79222"/>
                  </a:lnTo>
                  <a:lnTo>
                    <a:pt x="289674" y="80568"/>
                  </a:lnTo>
                  <a:lnTo>
                    <a:pt x="289674" y="77622"/>
                  </a:lnTo>
                  <a:close/>
                </a:path>
              </a:pathLst>
            </a:custGeom>
            <a:solidFill>
              <a:srgbClr val="F10F0E"/>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spTree>
    <p:extLst>
      <p:ext uri="{BB962C8B-B14F-4D97-AF65-F5344CB8AC3E}">
        <p14:creationId xmlns:p14="http://schemas.microsoft.com/office/powerpoint/2010/main" val="2355243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 11">
            <a:extLst>
              <a:ext uri="{FF2B5EF4-FFF2-40B4-BE49-F238E27FC236}">
                <a16:creationId xmlns:a16="http://schemas.microsoft.com/office/drawing/2014/main" id="{60F92A06-F56C-A538-4720-01BF54532FF7}"/>
              </a:ext>
            </a:extLst>
          </p:cNvPr>
          <p:cNvSpPr txBox="1">
            <a:spLocks/>
          </p:cNvSpPr>
          <p:nvPr/>
        </p:nvSpPr>
        <p:spPr>
          <a:xfrm>
            <a:off x="6444582" y="2231042"/>
            <a:ext cx="5105458" cy="6012388"/>
          </a:xfrm>
          <a:prstGeom prst="rect">
            <a:avLst/>
          </a:prstGeom>
        </p:spPr>
        <p:txBody>
          <a:bodyPr vert="horz" lIns="91440" tIns="45720" rIns="91440" bIns="45720" rtlCol="0">
            <a:normAutofit fontScale="32500" lnSpcReduction="20000"/>
          </a:bodyPr>
          <a:lst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br>
              <a:rPr lang="sv-SE" sz="1700" b="1"/>
            </a:br>
            <a:br>
              <a:rPr lang="sv-SE" sz="3300" b="1"/>
            </a:br>
            <a:r>
              <a:rPr lang="sv-SE" sz="5500" b="1"/>
              <a:t>Varje barn har rätt att </a:t>
            </a:r>
            <a:r>
              <a:rPr lang="sv-SE" sz="5500" b="1">
                <a:solidFill>
                  <a:schemeClr val="accent1"/>
                </a:solidFill>
              </a:rPr>
              <a:t>Klara skolan</a:t>
            </a:r>
            <a:endParaRPr lang="sv-SE" sz="1800" b="1">
              <a:solidFill>
                <a:schemeClr val="accent1"/>
              </a:solidFill>
            </a:endParaRPr>
          </a:p>
          <a:p>
            <a:endParaRPr lang="sv-SE" sz="1800" b="1">
              <a:solidFill>
                <a:schemeClr val="accent1"/>
              </a:solidFill>
            </a:endParaRPr>
          </a:p>
          <a:p>
            <a:endParaRPr lang="sv-SE" sz="1800" b="1">
              <a:solidFill>
                <a:schemeClr val="accent1"/>
              </a:solidFill>
            </a:endParaRPr>
          </a:p>
          <a:p>
            <a:endParaRPr lang="sv-SE" sz="1800" b="1">
              <a:solidFill>
                <a:schemeClr val="accent1"/>
              </a:solidFill>
            </a:endParaRPr>
          </a:p>
          <a:p>
            <a:endParaRPr lang="sv-SE" sz="1800" b="1">
              <a:solidFill>
                <a:schemeClr val="accent1"/>
              </a:solidFill>
            </a:endParaRPr>
          </a:p>
          <a:p>
            <a:r>
              <a:rPr lang="sv-SE" sz="5200"/>
              <a:t>Därför vill Rädda Barnen arbeta för att varje barn: </a:t>
            </a:r>
            <a:br>
              <a:rPr lang="sv-SE" sz="5200"/>
            </a:br>
            <a:endParaRPr lang="sv-SE" sz="5200"/>
          </a:p>
          <a:p>
            <a:pPr marL="285750" indent="-285750">
              <a:buFont typeface="Arial" panose="020B0604020202020204" pitchFamily="34" charset="0"/>
              <a:buChar char="•"/>
            </a:pPr>
            <a:r>
              <a:rPr lang="sv-SE" sz="5200"/>
              <a:t>ska gå i en trygg skola där det finns trygga vuxna </a:t>
            </a:r>
            <a:br>
              <a:rPr lang="sv-SE" sz="5200"/>
            </a:br>
            <a:endParaRPr lang="sv-SE" sz="5200"/>
          </a:p>
          <a:p>
            <a:pPr marL="285750" indent="-285750">
              <a:buFont typeface="Arial" panose="020B0604020202020204" pitchFamily="34" charset="0"/>
              <a:buChar char="•"/>
            </a:pPr>
            <a:r>
              <a:rPr lang="sv-SE" sz="5200"/>
              <a:t>får tillgång till resurser och möjligheter som möter deras specifika behov </a:t>
            </a:r>
          </a:p>
          <a:p>
            <a:pPr marL="285750" indent="-285750">
              <a:buFont typeface="Arial" panose="020B0604020202020204" pitchFamily="34" charset="0"/>
              <a:buChar char="•"/>
            </a:pPr>
            <a:endParaRPr lang="sv-SE" sz="5200"/>
          </a:p>
          <a:p>
            <a:pPr marL="285750" indent="-285750">
              <a:buFont typeface="Arial" panose="020B0604020202020204" pitchFamily="34" charset="0"/>
              <a:buChar char="•"/>
            </a:pPr>
            <a:r>
              <a:rPr lang="sv-SE" sz="5200"/>
              <a:t>har en jämlik chans att klara skolan med likvärdiga förutsättningar i hela landet</a:t>
            </a:r>
          </a:p>
          <a:p>
            <a:endParaRPr lang="sv-SE" sz="5200"/>
          </a:p>
          <a:p>
            <a:pPr algn="ctr"/>
            <a:r>
              <a:rPr lang="sv-SE" sz="5200">
                <a:hlinkClick r:id="rId3"/>
              </a:rPr>
              <a:t>Här finns en längre kunskapssammanställning</a:t>
            </a:r>
            <a:endParaRPr lang="sv-SE" sz="5200"/>
          </a:p>
          <a:p>
            <a:endParaRPr lang="sv-SE" sz="5500"/>
          </a:p>
          <a:p>
            <a:endParaRPr lang="sv-SE" sz="5500"/>
          </a:p>
          <a:p>
            <a:endParaRPr lang="sv-SE" sz="1800"/>
          </a:p>
          <a:p>
            <a:endParaRPr lang="sv-SE" sz="1800" b="1" kern="100">
              <a:effectLst/>
              <a:latin typeface="Aptos" panose="020B0004020202020204" pitchFamily="34" charset="0"/>
              <a:ea typeface="Aptos" panose="020B0004020202020204" pitchFamily="34" charset="0"/>
              <a:cs typeface="Times New Roman" panose="02020603050405020304" pitchFamily="18" charset="0"/>
            </a:endParaRPr>
          </a:p>
          <a:p>
            <a:endParaRPr lang="sv-SE" sz="1800" b="1" kern="100">
              <a:effectLst/>
              <a:latin typeface="Aptos" panose="020B0004020202020204" pitchFamily="34" charset="0"/>
              <a:ea typeface="Aptos" panose="020B0004020202020204" pitchFamily="34" charset="0"/>
              <a:cs typeface="Times New Roman" panose="02020603050405020304" pitchFamily="18" charset="0"/>
            </a:endParaRPr>
          </a:p>
          <a:p>
            <a:endParaRPr lang="sv-SE" sz="1800" b="1" kern="100">
              <a:latin typeface="Aptos" panose="020B0004020202020204" pitchFamily="34" charset="0"/>
              <a:ea typeface="Aptos" panose="020B0004020202020204" pitchFamily="34" charset="0"/>
              <a:cs typeface="Times New Roman" panose="02020603050405020304" pitchFamily="18" charset="0"/>
            </a:endParaRPr>
          </a:p>
          <a:p>
            <a:endParaRPr lang="sv-SE" sz="1800" b="1" kern="100">
              <a:latin typeface="Aptos" panose="020B0004020202020204" pitchFamily="34" charset="0"/>
              <a:ea typeface="Aptos" panose="020B0004020202020204" pitchFamily="34" charset="0"/>
              <a:cs typeface="Times New Roman" panose="02020603050405020304" pitchFamily="18" charset="0"/>
            </a:endParaRPr>
          </a:p>
          <a:p>
            <a:endParaRPr lang="sv-SE" sz="1800" b="1" kern="100">
              <a:latin typeface="Aptos" panose="020B0004020202020204" pitchFamily="34" charset="0"/>
              <a:ea typeface="Aptos" panose="020B0004020202020204" pitchFamily="34" charset="0"/>
              <a:cs typeface="Times New Roman" panose="02020603050405020304" pitchFamily="18" charset="0"/>
            </a:endParaRPr>
          </a:p>
          <a:p>
            <a:endParaRPr lang="sv-SE" sz="1800" b="1" kern="100">
              <a:latin typeface="Aptos" panose="020B0004020202020204" pitchFamily="34" charset="0"/>
              <a:ea typeface="Aptos" panose="020B0004020202020204" pitchFamily="34" charset="0"/>
              <a:cs typeface="Times New Roman" panose="02020603050405020304" pitchFamily="18" charset="0"/>
            </a:endParaRPr>
          </a:p>
          <a:p>
            <a:endParaRPr lang="sv-SE" sz="1800" b="1" kern="100">
              <a:latin typeface="Aptos" panose="020B0004020202020204" pitchFamily="34" charset="0"/>
              <a:ea typeface="Aptos" panose="020B0004020202020204" pitchFamily="34" charset="0"/>
              <a:cs typeface="Times New Roman" panose="02020603050405020304" pitchFamily="18" charset="0"/>
            </a:endParaRPr>
          </a:p>
          <a:p>
            <a:r>
              <a:rPr lang="sv-SE" sz="1700" b="1"/>
              <a:t> </a:t>
            </a:r>
          </a:p>
          <a:p>
            <a:endParaRPr lang="sv-SE" sz="1700" b="1"/>
          </a:p>
        </p:txBody>
      </p:sp>
      <p:sp>
        <p:nvSpPr>
          <p:cNvPr id="8" name="Platshållare för bild 11">
            <a:extLst>
              <a:ext uri="{FF2B5EF4-FFF2-40B4-BE49-F238E27FC236}">
                <a16:creationId xmlns:a16="http://schemas.microsoft.com/office/drawing/2014/main" id="{A6FDCE9A-8C7B-6331-4C11-AA30DE7F0819}"/>
              </a:ext>
            </a:extLst>
          </p:cNvPr>
          <p:cNvSpPr txBox="1">
            <a:spLocks/>
          </p:cNvSpPr>
          <p:nvPr/>
        </p:nvSpPr>
        <p:spPr>
          <a:xfrm>
            <a:off x="787137" y="2463021"/>
            <a:ext cx="4775451" cy="5322704"/>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b="1"/>
              <a:t>Varje barn har rätt att </a:t>
            </a:r>
            <a:r>
              <a:rPr lang="sv-SE" sz="1800" b="1">
                <a:solidFill>
                  <a:schemeClr val="accent1"/>
                </a:solidFill>
              </a:rPr>
              <a:t>Må bra </a:t>
            </a:r>
          </a:p>
          <a:p>
            <a:endParaRPr lang="sv-SE" sz="1800" b="1">
              <a:solidFill>
                <a:schemeClr val="accent1"/>
              </a:solidFill>
            </a:endParaRPr>
          </a:p>
          <a:p>
            <a:r>
              <a:rPr lang="sv-SE" sz="1800"/>
              <a:t>Därför vill Rädda Barnen arbeta för en tillvaro där barnets </a:t>
            </a:r>
            <a:r>
              <a:rPr lang="sv-SE" sz="1800" b="1"/>
              <a:t>psykiska</a:t>
            </a:r>
            <a:r>
              <a:rPr lang="sv-SE" sz="1800"/>
              <a:t> hälsa tillgodoses genom:</a:t>
            </a:r>
          </a:p>
          <a:p>
            <a:endParaRPr lang="sv-SE" sz="1800"/>
          </a:p>
          <a:p>
            <a:pPr marL="285750" indent="-285750">
              <a:buFont typeface="Arial" panose="020B0604020202020204" pitchFamily="34" charset="0"/>
              <a:buChar char="•"/>
            </a:pPr>
            <a:r>
              <a:rPr lang="sv-SE" sz="1800"/>
              <a:t>att föräldrar och viktiga vuxna stöttar barnets utveckling och tillgodoser dess behov </a:t>
            </a:r>
          </a:p>
          <a:p>
            <a:endParaRPr lang="sv-SE" sz="1800"/>
          </a:p>
          <a:p>
            <a:pPr marL="285750" indent="-285750">
              <a:buFont typeface="Arial" panose="020B0604020202020204" pitchFamily="34" charset="0"/>
              <a:buChar char="•"/>
            </a:pPr>
            <a:r>
              <a:rPr lang="sv-SE" sz="1800"/>
              <a:t>en meningsfull fritid</a:t>
            </a:r>
          </a:p>
          <a:p>
            <a:pPr marL="285750" indent="-285750">
              <a:buFont typeface="Arial" panose="020B0604020202020204" pitchFamily="34" charset="0"/>
              <a:buChar char="•"/>
            </a:pPr>
            <a:endParaRPr lang="sv-SE" sz="1800"/>
          </a:p>
          <a:p>
            <a:pPr marL="285750" indent="-285750">
              <a:buFont typeface="Arial" panose="020B0604020202020204" pitchFamily="34" charset="0"/>
              <a:buChar char="•"/>
            </a:pPr>
            <a:r>
              <a:rPr lang="sv-SE" sz="1800"/>
              <a:t>tillgång till hälso- och sjukvård i rätt tid och oberoende av var i landet barnet bor </a:t>
            </a:r>
          </a:p>
          <a:p>
            <a:endParaRPr lang="sv-SE" sz="1800"/>
          </a:p>
          <a:p>
            <a:pPr algn="ctr"/>
            <a:r>
              <a:rPr lang="sv-SE" sz="1800">
                <a:hlinkClick r:id="rId4"/>
              </a:rPr>
              <a:t>Här finns en längre kunskapssammanställning</a:t>
            </a:r>
            <a:endParaRPr lang="sv-SE" sz="1800"/>
          </a:p>
          <a:p>
            <a:pPr marL="514350" lvl="1" indent="-285750"/>
            <a:endParaRPr lang="sv-SE" sz="1800"/>
          </a:p>
          <a:p>
            <a:pPr>
              <a:lnSpc>
                <a:spcPct val="107000"/>
              </a:lnSpc>
              <a:spcAft>
                <a:spcPts val="800"/>
              </a:spcAft>
            </a:pPr>
            <a:endParaRPr lang="sv-SE" sz="1800" kern="100">
              <a:effectLst/>
              <a:latin typeface="Aptos" panose="020B0004020202020204" pitchFamily="34" charset="0"/>
              <a:ea typeface="Aptos" panose="020B0004020202020204" pitchFamily="34" charset="0"/>
              <a:cs typeface="Times New Roman" panose="02020603050405020304" pitchFamily="18" charset="0"/>
            </a:endParaRPr>
          </a:p>
          <a:p>
            <a:endParaRPr lang="sv-SE" sz="1700" b="1"/>
          </a:p>
          <a:p>
            <a:r>
              <a:rPr lang="sv-SE" sz="1700" b="1"/>
              <a:t> </a:t>
            </a:r>
          </a:p>
          <a:p>
            <a:endParaRPr lang="sv-SE" sz="1700" b="1"/>
          </a:p>
        </p:txBody>
      </p:sp>
      <p:sp>
        <p:nvSpPr>
          <p:cNvPr id="2" name="textruta 1">
            <a:extLst>
              <a:ext uri="{FF2B5EF4-FFF2-40B4-BE49-F238E27FC236}">
                <a16:creationId xmlns:a16="http://schemas.microsoft.com/office/drawing/2014/main" id="{07479F06-FBC5-A817-7DA8-B002A5C25B36}"/>
              </a:ext>
            </a:extLst>
          </p:cNvPr>
          <p:cNvSpPr txBox="1"/>
          <p:nvPr/>
        </p:nvSpPr>
        <p:spPr>
          <a:xfrm>
            <a:off x="583183" y="569946"/>
            <a:ext cx="5480833" cy="1661096"/>
          </a:xfrm>
          <a:prstGeom prst="rect">
            <a:avLst/>
          </a:prstGeom>
          <a:noFill/>
        </p:spPr>
        <p:txBody>
          <a:bodyPr wrap="square" rtlCol="0">
            <a:spAutoFit/>
          </a:bodyPr>
          <a:lstStyle/>
          <a:p>
            <a:pPr>
              <a:lnSpc>
                <a:spcPct val="107000"/>
              </a:lnSpc>
              <a:spcAft>
                <a:spcPts val="800"/>
              </a:spcAft>
            </a:pPr>
            <a:r>
              <a:rPr lang="sv-SE" b="1" i="1" kern="100">
                <a:effectLst/>
                <a:ea typeface="Aptos" panose="020B0004020202020204" pitchFamily="34" charset="0"/>
                <a:cs typeface="Times New Roman" panose="02020603050405020304" pitchFamily="18" charset="0"/>
              </a:rPr>
              <a:t>Vi ser </a:t>
            </a:r>
            <a:r>
              <a:rPr lang="sv-SE" i="1" kern="100">
                <a:effectLst/>
                <a:ea typeface="Aptos" panose="020B0004020202020204" pitchFamily="34" charset="0"/>
                <a:cs typeface="Times New Roman" panose="02020603050405020304" pitchFamily="18" charset="0"/>
              </a:rPr>
              <a:t>att den </a:t>
            </a:r>
            <a:r>
              <a:rPr lang="sv-SE" i="1" kern="100">
                <a:ea typeface="Aptos" panose="020B0004020202020204" pitchFamily="34" charset="0"/>
                <a:cs typeface="Times New Roman" panose="02020603050405020304" pitchFamily="18" charset="0"/>
              </a:rPr>
              <a:t>psykiska ohälsan bland barn ökar och </a:t>
            </a:r>
            <a:r>
              <a:rPr lang="sv-SE" i="1" kern="100">
                <a:effectLst/>
                <a:ea typeface="Aptos" panose="020B0004020202020204" pitchFamily="34" charset="0"/>
                <a:cs typeface="Times New Roman" panose="02020603050405020304" pitchFamily="18" charset="0"/>
              </a:rPr>
              <a:t>att många barn inte får tillgång till den vård de har behov av. </a:t>
            </a:r>
          </a:p>
          <a:p>
            <a:pPr>
              <a:lnSpc>
                <a:spcPct val="107000"/>
              </a:lnSpc>
              <a:spcAft>
                <a:spcPts val="800"/>
              </a:spcAft>
            </a:pPr>
            <a:r>
              <a:rPr lang="sv-SE" b="1" i="1" kern="100">
                <a:effectLst/>
                <a:ea typeface="Aptos" panose="020B0004020202020204" pitchFamily="34" charset="0"/>
                <a:cs typeface="Times New Roman" panose="02020603050405020304" pitchFamily="18" charset="0"/>
              </a:rPr>
              <a:t>Vi vet </a:t>
            </a:r>
            <a:r>
              <a:rPr lang="sv-SE" i="1" kern="100">
                <a:effectLst/>
                <a:ea typeface="Aptos" panose="020B0004020202020204" pitchFamily="34" charset="0"/>
                <a:cs typeface="Times New Roman" panose="02020603050405020304" pitchFamily="18" charset="0"/>
              </a:rPr>
              <a:t>att en stöttande vuxenvärld och en stimulerande fritid</a:t>
            </a:r>
            <a:r>
              <a:rPr lang="sv-SE" i="1" kern="100">
                <a:ea typeface="Aptos" panose="020B0004020202020204" pitchFamily="34" charset="0"/>
                <a:cs typeface="Times New Roman" panose="02020603050405020304" pitchFamily="18" charset="0"/>
              </a:rPr>
              <a:t> är viktiga f</a:t>
            </a:r>
            <a:r>
              <a:rPr lang="sv-SE" i="1" kern="100">
                <a:effectLst/>
                <a:ea typeface="Aptos" panose="020B0004020202020204" pitchFamily="34" charset="0"/>
                <a:cs typeface="Times New Roman" panose="02020603050405020304" pitchFamily="18" charset="0"/>
              </a:rPr>
              <a:t>riskfaktorer </a:t>
            </a:r>
            <a:r>
              <a:rPr lang="sv-SE" i="1" kern="100">
                <a:ea typeface="Aptos" panose="020B0004020202020204" pitchFamily="34" charset="0"/>
                <a:cs typeface="Times New Roman" panose="02020603050405020304" pitchFamily="18" charset="0"/>
              </a:rPr>
              <a:t>och </a:t>
            </a:r>
            <a:r>
              <a:rPr lang="sv-SE" i="1">
                <a:effectLst/>
                <a:ea typeface="Times New Roman" panose="02020603050405020304" pitchFamily="18" charset="0"/>
              </a:rPr>
              <a:t>avgörande för barnets emotionella och psykiska hälsa</a:t>
            </a:r>
            <a:r>
              <a:rPr lang="sv-SE" i="1">
                <a:effectLst/>
                <a:latin typeface="Calibri" panose="020F0502020204030204" pitchFamily="34" charset="0"/>
                <a:ea typeface="Times New Roman" panose="02020603050405020304" pitchFamily="18" charset="0"/>
              </a:rPr>
              <a:t>. </a:t>
            </a:r>
            <a:endParaRPr lang="sv-SE" i="1" kern="100">
              <a:effectLst/>
              <a:ea typeface="Aptos" panose="020B0004020202020204" pitchFamily="34" charset="0"/>
              <a:cs typeface="Times New Roman" panose="02020603050405020304" pitchFamily="18" charset="0"/>
            </a:endParaRPr>
          </a:p>
        </p:txBody>
      </p:sp>
      <p:sp>
        <p:nvSpPr>
          <p:cNvPr id="10" name="textruta 9">
            <a:extLst>
              <a:ext uri="{FF2B5EF4-FFF2-40B4-BE49-F238E27FC236}">
                <a16:creationId xmlns:a16="http://schemas.microsoft.com/office/drawing/2014/main" id="{89478B7B-1331-468D-1D08-C5D5728652CA}"/>
              </a:ext>
            </a:extLst>
          </p:cNvPr>
          <p:cNvSpPr txBox="1"/>
          <p:nvPr/>
        </p:nvSpPr>
        <p:spPr>
          <a:xfrm>
            <a:off x="6296850" y="570459"/>
            <a:ext cx="5190226" cy="2065565"/>
          </a:xfrm>
          <a:prstGeom prst="rect">
            <a:avLst/>
          </a:prstGeom>
          <a:noFill/>
          <a:ln>
            <a:noFill/>
          </a:ln>
        </p:spPr>
        <p:txBody>
          <a:bodyPr wrap="square" rtlCol="0">
            <a:spAutoFit/>
          </a:bodyPr>
          <a:lstStyle/>
          <a:p>
            <a:pPr>
              <a:lnSpc>
                <a:spcPct val="107000"/>
              </a:lnSpc>
              <a:spcAft>
                <a:spcPts val="800"/>
              </a:spcAft>
            </a:pPr>
            <a:r>
              <a:rPr lang="sv-SE" b="1" i="1" kern="100">
                <a:effectLst/>
                <a:ea typeface="Aptos" panose="020B0004020202020204" pitchFamily="34" charset="0"/>
                <a:cs typeface="Times New Roman" panose="02020603050405020304" pitchFamily="18" charset="0"/>
              </a:rPr>
              <a:t>Vi ser </a:t>
            </a:r>
            <a:r>
              <a:rPr lang="sv-SE" i="1" kern="100">
                <a:effectLst/>
                <a:ea typeface="Aptos" panose="020B0004020202020204" pitchFamily="34" charset="0"/>
                <a:cs typeface="Times New Roman" panose="02020603050405020304" pitchFamily="18" charset="0"/>
              </a:rPr>
              <a:t>att skolan inte har förutsättningar att vara likvärdig och i flera fall inte klarar av sitt uppdrag. </a:t>
            </a:r>
          </a:p>
          <a:p>
            <a:pPr>
              <a:lnSpc>
                <a:spcPct val="107000"/>
              </a:lnSpc>
              <a:spcAft>
                <a:spcPts val="800"/>
              </a:spcAft>
            </a:pPr>
            <a:r>
              <a:rPr lang="sv-SE" b="1" i="1" kern="100">
                <a:ea typeface="Aptos" panose="020B0004020202020204" pitchFamily="34" charset="0"/>
                <a:cs typeface="Times New Roman" panose="02020603050405020304" pitchFamily="18" charset="0"/>
              </a:rPr>
              <a:t>Vi vet </a:t>
            </a:r>
            <a:r>
              <a:rPr lang="sv-SE" i="1" kern="100">
                <a:ea typeface="Aptos" panose="020B0004020202020204" pitchFamily="34" charset="0"/>
                <a:cs typeface="Times New Roman" panose="02020603050405020304" pitchFamily="18" charset="0"/>
              </a:rPr>
              <a:t>att en av de viktigaste skyddsfaktorerna för barn är att ha en fungerande skolgång – och inom skolan få det stöd och den hjälp som behövs. </a:t>
            </a:r>
          </a:p>
          <a:p>
            <a:pPr>
              <a:lnSpc>
                <a:spcPct val="107000"/>
              </a:lnSpc>
              <a:spcAft>
                <a:spcPts val="800"/>
              </a:spcAft>
            </a:pPr>
            <a:endParaRPr lang="sv-SE"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ruta 10">
            <a:extLst>
              <a:ext uri="{FF2B5EF4-FFF2-40B4-BE49-F238E27FC236}">
                <a16:creationId xmlns:a16="http://schemas.microsoft.com/office/drawing/2014/main" id="{4BE28EA8-CFF0-A900-917D-6CE1F0C1E0D7}"/>
              </a:ext>
            </a:extLst>
          </p:cNvPr>
          <p:cNvSpPr txBox="1"/>
          <p:nvPr/>
        </p:nvSpPr>
        <p:spPr>
          <a:xfrm>
            <a:off x="583183" y="53132"/>
            <a:ext cx="8692207" cy="461665"/>
          </a:xfrm>
          <a:prstGeom prst="rect">
            <a:avLst/>
          </a:prstGeom>
          <a:solidFill>
            <a:schemeClr val="bg1"/>
          </a:solidFill>
        </p:spPr>
        <p:txBody>
          <a:bodyPr wrap="square" rtlCol="0">
            <a:spAutoFit/>
          </a:bodyPr>
          <a:lstStyle/>
          <a:p>
            <a:r>
              <a:rPr lang="sv-SE" sz="2400">
                <a:effectLst/>
                <a:latin typeface="+mj-lt"/>
              </a:rPr>
              <a:t>Inriktning nationell verksamhet 2025 - 2028</a:t>
            </a:r>
          </a:p>
        </p:txBody>
      </p:sp>
      <p:sp>
        <p:nvSpPr>
          <p:cNvPr id="12" name="Rektangel: rundade hörn 11">
            <a:extLst>
              <a:ext uri="{FF2B5EF4-FFF2-40B4-BE49-F238E27FC236}">
                <a16:creationId xmlns:a16="http://schemas.microsoft.com/office/drawing/2014/main" id="{B84DE4AB-7589-3F8F-AEBF-998A172D86E6}"/>
              </a:ext>
            </a:extLst>
          </p:cNvPr>
          <p:cNvSpPr/>
          <p:nvPr/>
        </p:nvSpPr>
        <p:spPr>
          <a:xfrm>
            <a:off x="641960" y="2350801"/>
            <a:ext cx="5039650" cy="3992397"/>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rundade hörn 12">
            <a:extLst>
              <a:ext uri="{FF2B5EF4-FFF2-40B4-BE49-F238E27FC236}">
                <a16:creationId xmlns:a16="http://schemas.microsoft.com/office/drawing/2014/main" id="{F856774A-1752-E42D-CE70-A1650AE60AFF}"/>
              </a:ext>
            </a:extLst>
          </p:cNvPr>
          <p:cNvSpPr/>
          <p:nvPr/>
        </p:nvSpPr>
        <p:spPr>
          <a:xfrm>
            <a:off x="6263087" y="2350801"/>
            <a:ext cx="5098426" cy="3992397"/>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4" name="object 9">
            <a:extLst>
              <a:ext uri="{FF2B5EF4-FFF2-40B4-BE49-F238E27FC236}">
                <a16:creationId xmlns:a16="http://schemas.microsoft.com/office/drawing/2014/main" id="{29342FF9-BFCA-10F4-DC06-E6915585D286}"/>
              </a:ext>
            </a:extLst>
          </p:cNvPr>
          <p:cNvGrpSpPr/>
          <p:nvPr/>
        </p:nvGrpSpPr>
        <p:grpSpPr>
          <a:xfrm>
            <a:off x="4635610" y="2464985"/>
            <a:ext cx="819968" cy="459283"/>
            <a:chOff x="5260844" y="2924561"/>
            <a:chExt cx="861313" cy="475994"/>
          </a:xfrm>
        </p:grpSpPr>
        <p:sp>
          <p:nvSpPr>
            <p:cNvPr id="25" name="object 10">
              <a:extLst>
                <a:ext uri="{FF2B5EF4-FFF2-40B4-BE49-F238E27FC236}">
                  <a16:creationId xmlns:a16="http://schemas.microsoft.com/office/drawing/2014/main" id="{3E5D7887-8BD0-35A9-ABEF-7ADFD3D8A58D}"/>
                </a:ext>
              </a:extLst>
            </p:cNvPr>
            <p:cNvSpPr/>
            <p:nvPr/>
          </p:nvSpPr>
          <p:spPr>
            <a:xfrm>
              <a:off x="5362959" y="2924561"/>
              <a:ext cx="306705" cy="351155"/>
            </a:xfrm>
            <a:custGeom>
              <a:avLst/>
              <a:gdLst/>
              <a:ahLst/>
              <a:cxnLst/>
              <a:rect l="l" t="t" r="r" b="b"/>
              <a:pathLst>
                <a:path w="306704" h="351154">
                  <a:moveTo>
                    <a:pt x="32334" y="255778"/>
                  </a:moveTo>
                  <a:lnTo>
                    <a:pt x="30907" y="277057"/>
                  </a:lnTo>
                  <a:lnTo>
                    <a:pt x="26692" y="299296"/>
                  </a:lnTo>
                  <a:lnTo>
                    <a:pt x="17214" y="317298"/>
                  </a:lnTo>
                  <a:lnTo>
                    <a:pt x="0" y="325869"/>
                  </a:lnTo>
                  <a:lnTo>
                    <a:pt x="20091" y="341538"/>
                  </a:lnTo>
                  <a:lnTo>
                    <a:pt x="38428" y="349076"/>
                  </a:lnTo>
                  <a:lnTo>
                    <a:pt x="54001" y="350945"/>
                  </a:lnTo>
                  <a:lnTo>
                    <a:pt x="65798" y="349605"/>
                  </a:lnTo>
                  <a:lnTo>
                    <a:pt x="65798" y="324739"/>
                  </a:lnTo>
                  <a:lnTo>
                    <a:pt x="61517" y="318006"/>
                  </a:lnTo>
                  <a:lnTo>
                    <a:pt x="56224" y="308413"/>
                  </a:lnTo>
                  <a:lnTo>
                    <a:pt x="49762" y="295324"/>
                  </a:lnTo>
                  <a:lnTo>
                    <a:pt x="41973" y="278104"/>
                  </a:lnTo>
                  <a:lnTo>
                    <a:pt x="35166" y="262267"/>
                  </a:lnTo>
                  <a:lnTo>
                    <a:pt x="32334" y="255778"/>
                  </a:lnTo>
                  <a:close/>
                </a:path>
                <a:path w="306704" h="351154">
                  <a:moveTo>
                    <a:pt x="283431" y="109093"/>
                  </a:moveTo>
                  <a:lnTo>
                    <a:pt x="79692" y="109093"/>
                  </a:lnTo>
                  <a:lnTo>
                    <a:pt x="80263" y="109372"/>
                  </a:lnTo>
                  <a:lnTo>
                    <a:pt x="257251" y="202641"/>
                  </a:lnTo>
                  <a:lnTo>
                    <a:pt x="257530" y="202920"/>
                  </a:lnTo>
                  <a:lnTo>
                    <a:pt x="267182" y="202920"/>
                  </a:lnTo>
                  <a:lnTo>
                    <a:pt x="267741" y="202641"/>
                  </a:lnTo>
                  <a:lnTo>
                    <a:pt x="268033" y="202361"/>
                  </a:lnTo>
                  <a:lnTo>
                    <a:pt x="280225" y="188506"/>
                  </a:lnTo>
                  <a:lnTo>
                    <a:pt x="282498" y="182003"/>
                  </a:lnTo>
                  <a:lnTo>
                    <a:pt x="282778" y="181724"/>
                  </a:lnTo>
                  <a:lnTo>
                    <a:pt x="285686" y="170989"/>
                  </a:lnTo>
                  <a:lnTo>
                    <a:pt x="287105" y="159605"/>
                  </a:lnTo>
                  <a:lnTo>
                    <a:pt x="287502" y="149563"/>
                  </a:lnTo>
                  <a:lnTo>
                    <a:pt x="287604" y="135940"/>
                  </a:lnTo>
                  <a:lnTo>
                    <a:pt x="283431" y="109093"/>
                  </a:lnTo>
                  <a:close/>
                </a:path>
                <a:path w="306704" h="351154">
                  <a:moveTo>
                    <a:pt x="153161" y="0"/>
                  </a:moveTo>
                  <a:lnTo>
                    <a:pt x="109987" y="6920"/>
                  </a:lnTo>
                  <a:lnTo>
                    <a:pt x="72996" y="26198"/>
                  </a:lnTo>
                  <a:lnTo>
                    <a:pt x="44149" y="55610"/>
                  </a:lnTo>
                  <a:lnTo>
                    <a:pt x="25403" y="92932"/>
                  </a:lnTo>
                  <a:lnTo>
                    <a:pt x="18719" y="135940"/>
                  </a:lnTo>
                  <a:lnTo>
                    <a:pt x="19113" y="149563"/>
                  </a:lnTo>
                  <a:lnTo>
                    <a:pt x="20383" y="164377"/>
                  </a:lnTo>
                  <a:lnTo>
                    <a:pt x="22663" y="178822"/>
                  </a:lnTo>
                  <a:lnTo>
                    <a:pt x="26085" y="191338"/>
                  </a:lnTo>
                  <a:lnTo>
                    <a:pt x="26085" y="191617"/>
                  </a:lnTo>
                  <a:lnTo>
                    <a:pt x="34367" y="185559"/>
                  </a:lnTo>
                  <a:lnTo>
                    <a:pt x="42573" y="159605"/>
                  </a:lnTo>
                  <a:lnTo>
                    <a:pt x="55607" y="129138"/>
                  </a:lnTo>
                  <a:lnTo>
                    <a:pt x="78562" y="109093"/>
                  </a:lnTo>
                  <a:lnTo>
                    <a:pt x="283431" y="109093"/>
                  </a:lnTo>
                  <a:lnTo>
                    <a:pt x="280919" y="92932"/>
                  </a:lnTo>
                  <a:lnTo>
                    <a:pt x="262171" y="55610"/>
                  </a:lnTo>
                  <a:lnTo>
                    <a:pt x="233321" y="26198"/>
                  </a:lnTo>
                  <a:lnTo>
                    <a:pt x="196331" y="6920"/>
                  </a:lnTo>
                  <a:lnTo>
                    <a:pt x="153161" y="0"/>
                  </a:lnTo>
                  <a:close/>
                </a:path>
                <a:path w="306704" h="351154">
                  <a:moveTo>
                    <a:pt x="282851" y="181724"/>
                  </a:moveTo>
                  <a:lnTo>
                    <a:pt x="282778" y="182003"/>
                  </a:lnTo>
                  <a:lnTo>
                    <a:pt x="282851" y="181724"/>
                  </a:lnTo>
                  <a:close/>
                </a:path>
                <a:path w="306704" h="351154">
                  <a:moveTo>
                    <a:pt x="273697" y="256336"/>
                  </a:moveTo>
                  <a:lnTo>
                    <a:pt x="270865" y="262839"/>
                  </a:lnTo>
                  <a:lnTo>
                    <a:pt x="267741" y="270471"/>
                  </a:lnTo>
                  <a:lnTo>
                    <a:pt x="264337" y="278104"/>
                  </a:lnTo>
                  <a:lnTo>
                    <a:pt x="256548" y="295324"/>
                  </a:lnTo>
                  <a:lnTo>
                    <a:pt x="250086" y="308413"/>
                  </a:lnTo>
                  <a:lnTo>
                    <a:pt x="244794" y="318006"/>
                  </a:lnTo>
                  <a:lnTo>
                    <a:pt x="240512" y="324739"/>
                  </a:lnTo>
                  <a:lnTo>
                    <a:pt x="240512" y="349605"/>
                  </a:lnTo>
                  <a:lnTo>
                    <a:pt x="252152" y="350986"/>
                  </a:lnTo>
                  <a:lnTo>
                    <a:pt x="267674" y="349186"/>
                  </a:lnTo>
                  <a:lnTo>
                    <a:pt x="286068" y="341661"/>
                  </a:lnTo>
                  <a:lnTo>
                    <a:pt x="306323" y="325869"/>
                  </a:lnTo>
                  <a:lnTo>
                    <a:pt x="289181" y="317387"/>
                  </a:lnTo>
                  <a:lnTo>
                    <a:pt x="279590" y="299580"/>
                  </a:lnTo>
                  <a:lnTo>
                    <a:pt x="275209" y="277534"/>
                  </a:lnTo>
                  <a:lnTo>
                    <a:pt x="273697" y="256336"/>
                  </a:lnTo>
                  <a:close/>
                </a:path>
              </a:pathLst>
            </a:custGeom>
            <a:solidFill>
              <a:srgbClr val="F10F0E"/>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6" name="object 11">
              <a:extLst>
                <a:ext uri="{FF2B5EF4-FFF2-40B4-BE49-F238E27FC236}">
                  <a16:creationId xmlns:a16="http://schemas.microsoft.com/office/drawing/2014/main" id="{0948AC9F-22BF-2BDB-11A1-EB28D9F5DB7E}"/>
                </a:ext>
              </a:extLst>
            </p:cNvPr>
            <p:cNvSpPr/>
            <p:nvPr/>
          </p:nvSpPr>
          <p:spPr>
            <a:xfrm>
              <a:off x="5260844" y="3128775"/>
              <a:ext cx="510540" cy="271780"/>
            </a:xfrm>
            <a:custGeom>
              <a:avLst/>
              <a:gdLst/>
              <a:ahLst/>
              <a:cxnLst/>
              <a:rect l="l" t="t" r="r" b="b"/>
              <a:pathLst>
                <a:path w="510539" h="271779">
                  <a:moveTo>
                    <a:pt x="172732" y="154686"/>
                  </a:moveTo>
                  <a:lnTo>
                    <a:pt x="132303" y="157333"/>
                  </a:lnTo>
                  <a:lnTo>
                    <a:pt x="63042" y="173316"/>
                  </a:lnTo>
                  <a:lnTo>
                    <a:pt x="23541" y="215515"/>
                  </a:lnTo>
                  <a:lnTo>
                    <a:pt x="1422" y="262801"/>
                  </a:lnTo>
                  <a:lnTo>
                    <a:pt x="0" y="266750"/>
                  </a:lnTo>
                  <a:lnTo>
                    <a:pt x="2832" y="271272"/>
                  </a:lnTo>
                  <a:lnTo>
                    <a:pt x="507720" y="271272"/>
                  </a:lnTo>
                  <a:lnTo>
                    <a:pt x="510540" y="266750"/>
                  </a:lnTo>
                  <a:lnTo>
                    <a:pt x="509130" y="262801"/>
                  </a:lnTo>
                  <a:lnTo>
                    <a:pt x="500536" y="241989"/>
                  </a:lnTo>
                  <a:lnTo>
                    <a:pt x="489971" y="221310"/>
                  </a:lnTo>
                  <a:lnTo>
                    <a:pt x="254711" y="221310"/>
                  </a:lnTo>
                  <a:lnTo>
                    <a:pt x="253580" y="220738"/>
                  </a:lnTo>
                  <a:lnTo>
                    <a:pt x="237687" y="208119"/>
                  </a:lnTo>
                  <a:lnTo>
                    <a:pt x="223967" y="197032"/>
                  </a:lnTo>
                  <a:lnTo>
                    <a:pt x="172732" y="154686"/>
                  </a:lnTo>
                  <a:close/>
                </a:path>
                <a:path w="510539" h="271779">
                  <a:moveTo>
                    <a:pt x="337820" y="154686"/>
                  </a:moveTo>
                  <a:lnTo>
                    <a:pt x="330155" y="160992"/>
                  </a:lnTo>
                  <a:lnTo>
                    <a:pt x="256971" y="220459"/>
                  </a:lnTo>
                  <a:lnTo>
                    <a:pt x="256120" y="221310"/>
                  </a:lnTo>
                  <a:lnTo>
                    <a:pt x="489971" y="221310"/>
                  </a:lnTo>
                  <a:lnTo>
                    <a:pt x="487011" y="215515"/>
                  </a:lnTo>
                  <a:lnTo>
                    <a:pt x="447509" y="173316"/>
                  </a:lnTo>
                  <a:lnTo>
                    <a:pt x="404956" y="157653"/>
                  </a:lnTo>
                  <a:lnTo>
                    <a:pt x="379603" y="155455"/>
                  </a:lnTo>
                  <a:lnTo>
                    <a:pt x="337820" y="154686"/>
                  </a:lnTo>
                  <a:close/>
                </a:path>
                <a:path w="510539" h="271779">
                  <a:moveTo>
                    <a:pt x="120434" y="0"/>
                  </a:moveTo>
                  <a:lnTo>
                    <a:pt x="120434" y="1409"/>
                  </a:lnTo>
                  <a:lnTo>
                    <a:pt x="122128" y="8310"/>
                  </a:lnTo>
                  <a:lnTo>
                    <a:pt x="125520" y="16405"/>
                  </a:lnTo>
                  <a:lnTo>
                    <a:pt x="131246" y="24551"/>
                  </a:lnTo>
                  <a:lnTo>
                    <a:pt x="139941" y="31610"/>
                  </a:lnTo>
                  <a:lnTo>
                    <a:pt x="147240" y="49671"/>
                  </a:lnTo>
                  <a:lnTo>
                    <a:pt x="157849" y="74342"/>
                  </a:lnTo>
                  <a:lnTo>
                    <a:pt x="169789" y="99215"/>
                  </a:lnTo>
                  <a:lnTo>
                    <a:pt x="180644" y="116865"/>
                  </a:lnTo>
                  <a:lnTo>
                    <a:pt x="180644" y="144526"/>
                  </a:lnTo>
                  <a:lnTo>
                    <a:pt x="182626" y="147345"/>
                  </a:lnTo>
                  <a:lnTo>
                    <a:pt x="183184" y="147916"/>
                  </a:lnTo>
                  <a:lnTo>
                    <a:pt x="186575" y="152425"/>
                  </a:lnTo>
                  <a:lnTo>
                    <a:pt x="193078" y="158076"/>
                  </a:lnTo>
                  <a:lnTo>
                    <a:pt x="193078" y="127304"/>
                  </a:lnTo>
                  <a:lnTo>
                    <a:pt x="216083" y="127304"/>
                  </a:lnTo>
                  <a:lnTo>
                    <a:pt x="183314" y="98035"/>
                  </a:lnTo>
                  <a:lnTo>
                    <a:pt x="160690" y="49378"/>
                  </a:lnTo>
                  <a:lnTo>
                    <a:pt x="150393" y="23710"/>
                  </a:lnTo>
                  <a:lnTo>
                    <a:pt x="149263" y="22580"/>
                  </a:lnTo>
                  <a:lnTo>
                    <a:pt x="147853" y="21729"/>
                  </a:lnTo>
                  <a:lnTo>
                    <a:pt x="140779" y="18338"/>
                  </a:lnTo>
                  <a:lnTo>
                    <a:pt x="136829" y="12128"/>
                  </a:lnTo>
                  <a:lnTo>
                    <a:pt x="134848" y="6769"/>
                  </a:lnTo>
                  <a:lnTo>
                    <a:pt x="120434" y="0"/>
                  </a:lnTo>
                  <a:close/>
                </a:path>
                <a:path w="510539" h="271779">
                  <a:moveTo>
                    <a:pt x="329907" y="127304"/>
                  </a:moveTo>
                  <a:lnTo>
                    <a:pt x="317461" y="127304"/>
                  </a:lnTo>
                  <a:lnTo>
                    <a:pt x="317461" y="158076"/>
                  </a:lnTo>
                  <a:lnTo>
                    <a:pt x="323964" y="152425"/>
                  </a:lnTo>
                  <a:lnTo>
                    <a:pt x="327355" y="147916"/>
                  </a:lnTo>
                  <a:lnTo>
                    <a:pt x="327926" y="147345"/>
                  </a:lnTo>
                  <a:lnTo>
                    <a:pt x="329907" y="144526"/>
                  </a:lnTo>
                  <a:lnTo>
                    <a:pt x="329907" y="127304"/>
                  </a:lnTo>
                  <a:close/>
                </a:path>
                <a:path w="510539" h="271779">
                  <a:moveTo>
                    <a:pt x="216083" y="127304"/>
                  </a:moveTo>
                  <a:lnTo>
                    <a:pt x="193078" y="127304"/>
                  </a:lnTo>
                  <a:lnTo>
                    <a:pt x="207251" y="136705"/>
                  </a:lnTo>
                  <a:lnTo>
                    <a:pt x="223540" y="145548"/>
                  </a:lnTo>
                  <a:lnTo>
                    <a:pt x="240146" y="152115"/>
                  </a:lnTo>
                  <a:lnTo>
                    <a:pt x="255270" y="154686"/>
                  </a:lnTo>
                  <a:lnTo>
                    <a:pt x="270395" y="152115"/>
                  </a:lnTo>
                  <a:lnTo>
                    <a:pt x="287004" y="145548"/>
                  </a:lnTo>
                  <a:lnTo>
                    <a:pt x="293051" y="142265"/>
                  </a:lnTo>
                  <a:lnTo>
                    <a:pt x="255270" y="142265"/>
                  </a:lnTo>
                  <a:lnTo>
                    <a:pt x="239323" y="138829"/>
                  </a:lnTo>
                  <a:lnTo>
                    <a:pt x="221205" y="130443"/>
                  </a:lnTo>
                  <a:lnTo>
                    <a:pt x="216083" y="127304"/>
                  </a:lnTo>
                  <a:close/>
                </a:path>
                <a:path w="510539" h="271779">
                  <a:moveTo>
                    <a:pt x="390118" y="0"/>
                  </a:moveTo>
                  <a:lnTo>
                    <a:pt x="375704" y="6769"/>
                  </a:lnTo>
                  <a:lnTo>
                    <a:pt x="373722" y="12128"/>
                  </a:lnTo>
                  <a:lnTo>
                    <a:pt x="369760" y="18338"/>
                  </a:lnTo>
                  <a:lnTo>
                    <a:pt x="362699" y="21729"/>
                  </a:lnTo>
                  <a:lnTo>
                    <a:pt x="361289" y="22580"/>
                  </a:lnTo>
                  <a:lnTo>
                    <a:pt x="360146" y="23710"/>
                  </a:lnTo>
                  <a:lnTo>
                    <a:pt x="359867" y="25120"/>
                  </a:lnTo>
                  <a:lnTo>
                    <a:pt x="349733" y="49671"/>
                  </a:lnTo>
                  <a:lnTo>
                    <a:pt x="327232" y="98035"/>
                  </a:lnTo>
                  <a:lnTo>
                    <a:pt x="289336" y="130443"/>
                  </a:lnTo>
                  <a:lnTo>
                    <a:pt x="255270" y="142265"/>
                  </a:lnTo>
                  <a:lnTo>
                    <a:pt x="293051" y="142265"/>
                  </a:lnTo>
                  <a:lnTo>
                    <a:pt x="303293" y="136705"/>
                  </a:lnTo>
                  <a:lnTo>
                    <a:pt x="317461" y="127304"/>
                  </a:lnTo>
                  <a:lnTo>
                    <a:pt x="329907" y="127304"/>
                  </a:lnTo>
                  <a:lnTo>
                    <a:pt x="329907" y="116865"/>
                  </a:lnTo>
                  <a:lnTo>
                    <a:pt x="340755" y="99097"/>
                  </a:lnTo>
                  <a:lnTo>
                    <a:pt x="352693" y="74237"/>
                  </a:lnTo>
                  <a:lnTo>
                    <a:pt x="363413" y="49378"/>
                  </a:lnTo>
                  <a:lnTo>
                    <a:pt x="370611" y="31610"/>
                  </a:lnTo>
                  <a:lnTo>
                    <a:pt x="379744" y="24142"/>
                  </a:lnTo>
                  <a:lnTo>
                    <a:pt x="385560" y="15486"/>
                  </a:lnTo>
                  <a:lnTo>
                    <a:pt x="388779" y="7198"/>
                  </a:lnTo>
                  <a:lnTo>
                    <a:pt x="389998" y="1409"/>
                  </a:lnTo>
                  <a:lnTo>
                    <a:pt x="390118" y="0"/>
                  </a:lnTo>
                  <a:close/>
                </a:path>
              </a:pathLst>
            </a:custGeom>
            <a:solidFill>
              <a:srgbClr val="561105"/>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27" name="object 12">
              <a:extLst>
                <a:ext uri="{FF2B5EF4-FFF2-40B4-BE49-F238E27FC236}">
                  <a16:creationId xmlns:a16="http://schemas.microsoft.com/office/drawing/2014/main" id="{4A87554B-8FA3-C9FC-CF2A-7D024307E0C0}"/>
                </a:ext>
              </a:extLst>
            </p:cNvPr>
            <p:cNvPicPr/>
            <p:nvPr/>
          </p:nvPicPr>
          <p:blipFill>
            <a:blip r:embed="rId5" cstate="print"/>
            <a:stretch>
              <a:fillRect/>
            </a:stretch>
          </p:blipFill>
          <p:spPr>
            <a:xfrm>
              <a:off x="5862827" y="3211065"/>
              <a:ext cx="176784" cy="123444"/>
            </a:xfrm>
            <a:prstGeom prst="rect">
              <a:avLst/>
            </a:prstGeom>
          </p:spPr>
        </p:pic>
        <p:sp>
          <p:nvSpPr>
            <p:cNvPr id="28" name="object 13">
              <a:extLst>
                <a:ext uri="{FF2B5EF4-FFF2-40B4-BE49-F238E27FC236}">
                  <a16:creationId xmlns:a16="http://schemas.microsoft.com/office/drawing/2014/main" id="{50A4345E-1E5B-B645-FD64-8F2655F9B6E1}"/>
                </a:ext>
              </a:extLst>
            </p:cNvPr>
            <p:cNvSpPr/>
            <p:nvPr/>
          </p:nvSpPr>
          <p:spPr>
            <a:xfrm>
              <a:off x="5780527" y="3080009"/>
              <a:ext cx="341630" cy="315595"/>
            </a:xfrm>
            <a:custGeom>
              <a:avLst/>
              <a:gdLst/>
              <a:ahLst/>
              <a:cxnLst/>
              <a:rect l="l" t="t" r="r" b="b"/>
              <a:pathLst>
                <a:path w="341629" h="315595">
                  <a:moveTo>
                    <a:pt x="74726" y="54952"/>
                  </a:moveTo>
                  <a:lnTo>
                    <a:pt x="74523" y="54952"/>
                  </a:lnTo>
                  <a:lnTo>
                    <a:pt x="46307" y="57555"/>
                  </a:lnTo>
                  <a:lnTo>
                    <a:pt x="22531" y="64933"/>
                  </a:lnTo>
                  <a:lnTo>
                    <a:pt x="6120" y="77386"/>
                  </a:lnTo>
                  <a:lnTo>
                    <a:pt x="0" y="95211"/>
                  </a:lnTo>
                  <a:lnTo>
                    <a:pt x="2096" y="111608"/>
                  </a:lnTo>
                  <a:lnTo>
                    <a:pt x="6740" y="124928"/>
                  </a:lnTo>
                  <a:lnTo>
                    <a:pt x="11465" y="143198"/>
                  </a:lnTo>
                  <a:lnTo>
                    <a:pt x="13804" y="174447"/>
                  </a:lnTo>
                  <a:lnTo>
                    <a:pt x="13804" y="175298"/>
                  </a:lnTo>
                  <a:lnTo>
                    <a:pt x="14859" y="176148"/>
                  </a:lnTo>
                  <a:lnTo>
                    <a:pt x="15709" y="176148"/>
                  </a:lnTo>
                  <a:lnTo>
                    <a:pt x="32409" y="172715"/>
                  </a:lnTo>
                  <a:lnTo>
                    <a:pt x="50104" y="164626"/>
                  </a:lnTo>
                  <a:lnTo>
                    <a:pt x="64137" y="152342"/>
                  </a:lnTo>
                  <a:lnTo>
                    <a:pt x="69850" y="136321"/>
                  </a:lnTo>
                  <a:lnTo>
                    <a:pt x="67332" y="118530"/>
                  </a:lnTo>
                  <a:lnTo>
                    <a:pt x="63084" y="102317"/>
                  </a:lnTo>
                  <a:lnTo>
                    <a:pt x="62059" y="90219"/>
                  </a:lnTo>
                  <a:lnTo>
                    <a:pt x="69215" y="84772"/>
                  </a:lnTo>
                  <a:lnTo>
                    <a:pt x="69690" y="77148"/>
                  </a:lnTo>
                  <a:lnTo>
                    <a:pt x="70780" y="69624"/>
                  </a:lnTo>
                  <a:lnTo>
                    <a:pt x="72465" y="62219"/>
                  </a:lnTo>
                  <a:lnTo>
                    <a:pt x="74726" y="54952"/>
                  </a:lnTo>
                  <a:close/>
                </a:path>
                <a:path w="341629" h="315595">
                  <a:moveTo>
                    <a:pt x="106159" y="245592"/>
                  </a:moveTo>
                  <a:lnTo>
                    <a:pt x="64093" y="254249"/>
                  </a:lnTo>
                  <a:lnTo>
                    <a:pt x="20599" y="305244"/>
                  </a:lnTo>
                  <a:lnTo>
                    <a:pt x="19748" y="313118"/>
                  </a:lnTo>
                  <a:lnTo>
                    <a:pt x="21869" y="315467"/>
                  </a:lnTo>
                  <a:lnTo>
                    <a:pt x="319519" y="315467"/>
                  </a:lnTo>
                  <a:lnTo>
                    <a:pt x="321640" y="313118"/>
                  </a:lnTo>
                  <a:lnTo>
                    <a:pt x="321424" y="310565"/>
                  </a:lnTo>
                  <a:lnTo>
                    <a:pt x="321424" y="310133"/>
                  </a:lnTo>
                  <a:lnTo>
                    <a:pt x="321208" y="309714"/>
                  </a:lnTo>
                  <a:lnTo>
                    <a:pt x="321208" y="309283"/>
                  </a:lnTo>
                  <a:lnTo>
                    <a:pt x="305359" y="276926"/>
                  </a:lnTo>
                  <a:lnTo>
                    <a:pt x="303433" y="275628"/>
                  </a:lnTo>
                  <a:lnTo>
                    <a:pt x="170268" y="275628"/>
                  </a:lnTo>
                  <a:lnTo>
                    <a:pt x="145142" y="272222"/>
                  </a:lnTo>
                  <a:lnTo>
                    <a:pt x="126746" y="264044"/>
                  </a:lnTo>
                  <a:lnTo>
                    <a:pt x="114083" y="254148"/>
                  </a:lnTo>
                  <a:lnTo>
                    <a:pt x="106159" y="245592"/>
                  </a:lnTo>
                  <a:close/>
                </a:path>
                <a:path w="341629" h="315595">
                  <a:moveTo>
                    <a:pt x="233527" y="245592"/>
                  </a:moveTo>
                  <a:lnTo>
                    <a:pt x="225200" y="255589"/>
                  </a:lnTo>
                  <a:lnTo>
                    <a:pt x="212890" y="265325"/>
                  </a:lnTo>
                  <a:lnTo>
                    <a:pt x="195083" y="272703"/>
                  </a:lnTo>
                  <a:lnTo>
                    <a:pt x="170268" y="275628"/>
                  </a:lnTo>
                  <a:lnTo>
                    <a:pt x="303433" y="275628"/>
                  </a:lnTo>
                  <a:lnTo>
                    <a:pt x="276734" y="257630"/>
                  </a:lnTo>
                  <a:lnTo>
                    <a:pt x="248426" y="248237"/>
                  </a:lnTo>
                  <a:lnTo>
                    <a:pt x="233527" y="245592"/>
                  </a:lnTo>
                  <a:close/>
                </a:path>
                <a:path w="341629" h="315595">
                  <a:moveTo>
                    <a:pt x="258705" y="66662"/>
                  </a:moveTo>
                  <a:lnTo>
                    <a:pt x="240118" y="66662"/>
                  </a:lnTo>
                  <a:lnTo>
                    <a:pt x="241388" y="67513"/>
                  </a:lnTo>
                  <a:lnTo>
                    <a:pt x="241861" y="93886"/>
                  </a:lnTo>
                  <a:lnTo>
                    <a:pt x="242133" y="112228"/>
                  </a:lnTo>
                  <a:lnTo>
                    <a:pt x="242239" y="128231"/>
                  </a:lnTo>
                  <a:lnTo>
                    <a:pt x="243090" y="129082"/>
                  </a:lnTo>
                  <a:lnTo>
                    <a:pt x="248818" y="129082"/>
                  </a:lnTo>
                  <a:lnTo>
                    <a:pt x="249669" y="128231"/>
                  </a:lnTo>
                  <a:lnTo>
                    <a:pt x="257517" y="119710"/>
                  </a:lnTo>
                  <a:lnTo>
                    <a:pt x="259219" y="115874"/>
                  </a:lnTo>
                  <a:lnTo>
                    <a:pt x="259219" y="115442"/>
                  </a:lnTo>
                  <a:lnTo>
                    <a:pt x="259356" y="115442"/>
                  </a:lnTo>
                  <a:lnTo>
                    <a:pt x="261487" y="108732"/>
                  </a:lnTo>
                  <a:lnTo>
                    <a:pt x="262537" y="101390"/>
                  </a:lnTo>
                  <a:lnTo>
                    <a:pt x="262789" y="94935"/>
                  </a:lnTo>
                  <a:lnTo>
                    <a:pt x="262826" y="86258"/>
                  </a:lnTo>
                  <a:lnTo>
                    <a:pt x="258705" y="66662"/>
                  </a:lnTo>
                  <a:close/>
                </a:path>
                <a:path w="341629" h="315595">
                  <a:moveTo>
                    <a:pt x="170903" y="0"/>
                  </a:moveTo>
                  <a:lnTo>
                    <a:pt x="134533" y="6798"/>
                  </a:lnTo>
                  <a:lnTo>
                    <a:pt x="105224" y="25317"/>
                  </a:lnTo>
                  <a:lnTo>
                    <a:pt x="85666" y="52742"/>
                  </a:lnTo>
                  <a:lnTo>
                    <a:pt x="78549" y="86258"/>
                  </a:lnTo>
                  <a:lnTo>
                    <a:pt x="78654" y="94935"/>
                  </a:lnTo>
                  <a:lnTo>
                    <a:pt x="79054" y="101973"/>
                  </a:lnTo>
                  <a:lnTo>
                    <a:pt x="80253" y="109509"/>
                  </a:lnTo>
                  <a:lnTo>
                    <a:pt x="82588" y="116725"/>
                  </a:lnTo>
                  <a:lnTo>
                    <a:pt x="88747" y="121831"/>
                  </a:lnTo>
                  <a:lnTo>
                    <a:pt x="90868" y="124815"/>
                  </a:lnTo>
                  <a:lnTo>
                    <a:pt x="91287" y="126517"/>
                  </a:lnTo>
                  <a:lnTo>
                    <a:pt x="92138" y="127380"/>
                  </a:lnTo>
                  <a:lnTo>
                    <a:pt x="92570" y="127380"/>
                  </a:lnTo>
                  <a:lnTo>
                    <a:pt x="95745" y="127800"/>
                  </a:lnTo>
                  <a:lnTo>
                    <a:pt x="96596" y="127800"/>
                  </a:lnTo>
                  <a:lnTo>
                    <a:pt x="97878" y="126949"/>
                  </a:lnTo>
                  <a:lnTo>
                    <a:pt x="97447" y="125666"/>
                  </a:lnTo>
                  <a:lnTo>
                    <a:pt x="97406" y="114533"/>
                  </a:lnTo>
                  <a:lnTo>
                    <a:pt x="99334" y="98086"/>
                  </a:lnTo>
                  <a:lnTo>
                    <a:pt x="105360" y="81637"/>
                  </a:lnTo>
                  <a:lnTo>
                    <a:pt x="117614" y="70497"/>
                  </a:lnTo>
                  <a:lnTo>
                    <a:pt x="118897" y="69646"/>
                  </a:lnTo>
                  <a:lnTo>
                    <a:pt x="231638" y="69646"/>
                  </a:lnTo>
                  <a:lnTo>
                    <a:pt x="238633" y="67513"/>
                  </a:lnTo>
                  <a:lnTo>
                    <a:pt x="240118" y="66662"/>
                  </a:lnTo>
                  <a:lnTo>
                    <a:pt x="258705" y="66662"/>
                  </a:lnTo>
                  <a:lnTo>
                    <a:pt x="255778" y="52742"/>
                  </a:lnTo>
                  <a:lnTo>
                    <a:pt x="236372" y="25317"/>
                  </a:lnTo>
                  <a:lnTo>
                    <a:pt x="207212" y="6798"/>
                  </a:lnTo>
                  <a:lnTo>
                    <a:pt x="170903" y="0"/>
                  </a:lnTo>
                  <a:close/>
                </a:path>
                <a:path w="341629" h="315595">
                  <a:moveTo>
                    <a:pt x="259356" y="115442"/>
                  </a:moveTo>
                  <a:lnTo>
                    <a:pt x="259219" y="115442"/>
                  </a:lnTo>
                  <a:lnTo>
                    <a:pt x="259219" y="115874"/>
                  </a:lnTo>
                  <a:lnTo>
                    <a:pt x="259356" y="115442"/>
                  </a:lnTo>
                  <a:close/>
                </a:path>
                <a:path w="341629" h="315595">
                  <a:moveTo>
                    <a:pt x="231638" y="69646"/>
                  </a:moveTo>
                  <a:lnTo>
                    <a:pt x="118897" y="69646"/>
                  </a:lnTo>
                  <a:lnTo>
                    <a:pt x="120167" y="70929"/>
                  </a:lnTo>
                  <a:lnTo>
                    <a:pt x="119735" y="72199"/>
                  </a:lnTo>
                  <a:lnTo>
                    <a:pt x="118037" y="85015"/>
                  </a:lnTo>
                  <a:lnTo>
                    <a:pt x="117614" y="86258"/>
                  </a:lnTo>
                  <a:lnTo>
                    <a:pt x="118465" y="87121"/>
                  </a:lnTo>
                  <a:lnTo>
                    <a:pt x="119735" y="87121"/>
                  </a:lnTo>
                  <a:lnTo>
                    <a:pt x="142019" y="85015"/>
                  </a:lnTo>
                  <a:lnTo>
                    <a:pt x="177912" y="80832"/>
                  </a:lnTo>
                  <a:lnTo>
                    <a:pt x="214442" y="74891"/>
                  </a:lnTo>
                  <a:lnTo>
                    <a:pt x="231638" y="69646"/>
                  </a:lnTo>
                  <a:close/>
                </a:path>
                <a:path w="341629" h="315595">
                  <a:moveTo>
                    <a:pt x="266865" y="54952"/>
                  </a:moveTo>
                  <a:lnTo>
                    <a:pt x="266649" y="54952"/>
                  </a:lnTo>
                  <a:lnTo>
                    <a:pt x="268917" y="62219"/>
                  </a:lnTo>
                  <a:lnTo>
                    <a:pt x="270606" y="69624"/>
                  </a:lnTo>
                  <a:lnTo>
                    <a:pt x="271698" y="77148"/>
                  </a:lnTo>
                  <a:lnTo>
                    <a:pt x="272173" y="84772"/>
                  </a:lnTo>
                  <a:lnTo>
                    <a:pt x="279328" y="90219"/>
                  </a:lnTo>
                  <a:lnTo>
                    <a:pt x="278304" y="102317"/>
                  </a:lnTo>
                  <a:lnTo>
                    <a:pt x="274056" y="118530"/>
                  </a:lnTo>
                  <a:lnTo>
                    <a:pt x="271538" y="136321"/>
                  </a:lnTo>
                  <a:lnTo>
                    <a:pt x="277249" y="152342"/>
                  </a:lnTo>
                  <a:lnTo>
                    <a:pt x="291277" y="164626"/>
                  </a:lnTo>
                  <a:lnTo>
                    <a:pt x="308968" y="172715"/>
                  </a:lnTo>
                  <a:lnTo>
                    <a:pt x="325666" y="176148"/>
                  </a:lnTo>
                  <a:lnTo>
                    <a:pt x="326517" y="176148"/>
                  </a:lnTo>
                  <a:lnTo>
                    <a:pt x="327583" y="175298"/>
                  </a:lnTo>
                  <a:lnTo>
                    <a:pt x="327583" y="174447"/>
                  </a:lnTo>
                  <a:lnTo>
                    <a:pt x="329915" y="143198"/>
                  </a:lnTo>
                  <a:lnTo>
                    <a:pt x="334637" y="124928"/>
                  </a:lnTo>
                  <a:lnTo>
                    <a:pt x="339279" y="111608"/>
                  </a:lnTo>
                  <a:lnTo>
                    <a:pt x="341376" y="95211"/>
                  </a:lnTo>
                  <a:lnTo>
                    <a:pt x="335255" y="77386"/>
                  </a:lnTo>
                  <a:lnTo>
                    <a:pt x="318846" y="64933"/>
                  </a:lnTo>
                  <a:lnTo>
                    <a:pt x="295073" y="57555"/>
                  </a:lnTo>
                  <a:lnTo>
                    <a:pt x="266865" y="54952"/>
                  </a:lnTo>
                  <a:close/>
                </a:path>
              </a:pathLst>
            </a:custGeom>
            <a:solidFill>
              <a:srgbClr val="F10F0E"/>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grpSp>
        <p:nvGrpSpPr>
          <p:cNvPr id="29" name="object 18">
            <a:extLst>
              <a:ext uri="{FF2B5EF4-FFF2-40B4-BE49-F238E27FC236}">
                <a16:creationId xmlns:a16="http://schemas.microsoft.com/office/drawing/2014/main" id="{DAD7DDF2-DDE1-5067-AB9E-5AFEFDF6B0E7}"/>
              </a:ext>
            </a:extLst>
          </p:cNvPr>
          <p:cNvGrpSpPr/>
          <p:nvPr/>
        </p:nvGrpSpPr>
        <p:grpSpPr>
          <a:xfrm>
            <a:off x="10487770" y="2449084"/>
            <a:ext cx="649414" cy="518114"/>
            <a:chOff x="6692697" y="2993129"/>
            <a:chExt cx="568325" cy="455933"/>
          </a:xfrm>
        </p:grpSpPr>
        <p:sp>
          <p:nvSpPr>
            <p:cNvPr id="30" name="object 19">
              <a:extLst>
                <a:ext uri="{FF2B5EF4-FFF2-40B4-BE49-F238E27FC236}">
                  <a16:creationId xmlns:a16="http://schemas.microsoft.com/office/drawing/2014/main" id="{A97910C3-E9DA-5B7A-A38D-912691B64666}"/>
                </a:ext>
              </a:extLst>
            </p:cNvPr>
            <p:cNvSpPr/>
            <p:nvPr/>
          </p:nvSpPr>
          <p:spPr>
            <a:xfrm>
              <a:off x="6708645" y="3084572"/>
              <a:ext cx="536575" cy="364490"/>
            </a:xfrm>
            <a:custGeom>
              <a:avLst/>
              <a:gdLst/>
              <a:ahLst/>
              <a:cxnLst/>
              <a:rect l="l" t="t" r="r" b="b"/>
              <a:pathLst>
                <a:path w="536575" h="364489">
                  <a:moveTo>
                    <a:pt x="444766" y="330669"/>
                  </a:moveTo>
                  <a:lnTo>
                    <a:pt x="91414" y="330669"/>
                  </a:lnTo>
                  <a:lnTo>
                    <a:pt x="88734" y="333349"/>
                  </a:lnTo>
                  <a:lnTo>
                    <a:pt x="88734" y="361822"/>
                  </a:lnTo>
                  <a:lnTo>
                    <a:pt x="91414" y="364235"/>
                  </a:lnTo>
                  <a:lnTo>
                    <a:pt x="444766" y="364235"/>
                  </a:lnTo>
                  <a:lnTo>
                    <a:pt x="447446" y="361822"/>
                  </a:lnTo>
                  <a:lnTo>
                    <a:pt x="447446" y="333349"/>
                  </a:lnTo>
                  <a:lnTo>
                    <a:pt x="444766" y="330669"/>
                  </a:lnTo>
                  <a:close/>
                </a:path>
                <a:path w="536575" h="364489">
                  <a:moveTo>
                    <a:pt x="421970" y="317233"/>
                  </a:moveTo>
                  <a:lnTo>
                    <a:pt x="114211" y="317233"/>
                  </a:lnTo>
                  <a:lnTo>
                    <a:pt x="111531" y="319646"/>
                  </a:lnTo>
                  <a:lnTo>
                    <a:pt x="111531" y="330669"/>
                  </a:lnTo>
                  <a:lnTo>
                    <a:pt x="424662" y="330669"/>
                  </a:lnTo>
                  <a:lnTo>
                    <a:pt x="424662" y="319646"/>
                  </a:lnTo>
                  <a:lnTo>
                    <a:pt x="421970" y="317233"/>
                  </a:lnTo>
                  <a:close/>
                </a:path>
                <a:path w="536575" h="364489">
                  <a:moveTo>
                    <a:pt x="536448" y="118732"/>
                  </a:moveTo>
                  <a:lnTo>
                    <a:pt x="524383" y="118732"/>
                  </a:lnTo>
                  <a:lnTo>
                    <a:pt x="524383" y="258673"/>
                  </a:lnTo>
                  <a:lnTo>
                    <a:pt x="428942" y="258673"/>
                  </a:lnTo>
                  <a:lnTo>
                    <a:pt x="428942" y="270497"/>
                  </a:lnTo>
                  <a:lnTo>
                    <a:pt x="534035" y="270497"/>
                  </a:lnTo>
                  <a:lnTo>
                    <a:pt x="536448" y="267804"/>
                  </a:lnTo>
                  <a:lnTo>
                    <a:pt x="536448" y="118732"/>
                  </a:lnTo>
                  <a:close/>
                </a:path>
                <a:path w="536575" h="364489">
                  <a:moveTo>
                    <a:pt x="11798" y="118732"/>
                  </a:moveTo>
                  <a:lnTo>
                    <a:pt x="0" y="118732"/>
                  </a:lnTo>
                  <a:lnTo>
                    <a:pt x="0" y="267804"/>
                  </a:lnTo>
                  <a:lnTo>
                    <a:pt x="2413" y="270497"/>
                  </a:lnTo>
                  <a:lnTo>
                    <a:pt x="107238" y="270497"/>
                  </a:lnTo>
                  <a:lnTo>
                    <a:pt x="107238" y="258673"/>
                  </a:lnTo>
                  <a:lnTo>
                    <a:pt x="11798" y="258673"/>
                  </a:lnTo>
                  <a:lnTo>
                    <a:pt x="11798" y="118732"/>
                  </a:lnTo>
                  <a:close/>
                </a:path>
                <a:path w="536575" h="364489">
                  <a:moveTo>
                    <a:pt x="269697" y="0"/>
                  </a:moveTo>
                  <a:lnTo>
                    <a:pt x="266484" y="0"/>
                  </a:lnTo>
                  <a:lnTo>
                    <a:pt x="264604" y="1612"/>
                  </a:lnTo>
                  <a:lnTo>
                    <a:pt x="126542" y="109054"/>
                  </a:lnTo>
                  <a:lnTo>
                    <a:pt x="121450" y="113093"/>
                  </a:lnTo>
                  <a:lnTo>
                    <a:pt x="119837" y="114160"/>
                  </a:lnTo>
                  <a:lnTo>
                    <a:pt x="119037" y="116039"/>
                  </a:lnTo>
                  <a:lnTo>
                    <a:pt x="119037" y="304609"/>
                  </a:lnTo>
                  <a:lnTo>
                    <a:pt x="130835" y="304609"/>
                  </a:lnTo>
                  <a:lnTo>
                    <a:pt x="130835" y="120611"/>
                  </a:lnTo>
                  <a:lnTo>
                    <a:pt x="268097" y="13703"/>
                  </a:lnTo>
                  <a:lnTo>
                    <a:pt x="287112" y="13703"/>
                  </a:lnTo>
                  <a:lnTo>
                    <a:pt x="271576" y="1612"/>
                  </a:lnTo>
                  <a:lnTo>
                    <a:pt x="269697" y="0"/>
                  </a:lnTo>
                  <a:close/>
                </a:path>
                <a:path w="536575" h="364489">
                  <a:moveTo>
                    <a:pt x="287112" y="13703"/>
                  </a:moveTo>
                  <a:lnTo>
                    <a:pt x="268097" y="13703"/>
                  </a:lnTo>
                  <a:lnTo>
                    <a:pt x="405358" y="120611"/>
                  </a:lnTo>
                  <a:lnTo>
                    <a:pt x="405358" y="304609"/>
                  </a:lnTo>
                  <a:lnTo>
                    <a:pt x="417144" y="304609"/>
                  </a:lnTo>
                  <a:lnTo>
                    <a:pt x="417144" y="116039"/>
                  </a:lnTo>
                  <a:lnTo>
                    <a:pt x="416344" y="114160"/>
                  </a:lnTo>
                  <a:lnTo>
                    <a:pt x="414731" y="113093"/>
                  </a:lnTo>
                  <a:lnTo>
                    <a:pt x="409638" y="109054"/>
                  </a:lnTo>
                  <a:lnTo>
                    <a:pt x="287112" y="13703"/>
                  </a:lnTo>
                  <a:close/>
                </a:path>
              </a:pathLst>
            </a:custGeom>
            <a:solidFill>
              <a:srgbClr val="561105"/>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1" name="object 20">
              <a:extLst>
                <a:ext uri="{FF2B5EF4-FFF2-40B4-BE49-F238E27FC236}">
                  <a16:creationId xmlns:a16="http://schemas.microsoft.com/office/drawing/2014/main" id="{162FEE9C-96D5-C3C9-B2BE-374BAD18D9BC}"/>
                </a:ext>
              </a:extLst>
            </p:cNvPr>
            <p:cNvSpPr/>
            <p:nvPr/>
          </p:nvSpPr>
          <p:spPr>
            <a:xfrm>
              <a:off x="6692697" y="2993129"/>
              <a:ext cx="568325" cy="396240"/>
            </a:xfrm>
            <a:custGeom>
              <a:avLst/>
              <a:gdLst/>
              <a:ahLst/>
              <a:cxnLst/>
              <a:rect l="l" t="t" r="r" b="b"/>
              <a:pathLst>
                <a:path w="568325" h="396239">
                  <a:moveTo>
                    <a:pt x="314909" y="277075"/>
                  </a:moveTo>
                  <a:lnTo>
                    <a:pt x="253365" y="277075"/>
                  </a:lnTo>
                  <a:lnTo>
                    <a:pt x="252298" y="278142"/>
                  </a:lnTo>
                  <a:lnTo>
                    <a:pt x="252298" y="395173"/>
                  </a:lnTo>
                  <a:lnTo>
                    <a:pt x="253365" y="396240"/>
                  </a:lnTo>
                  <a:lnTo>
                    <a:pt x="314909" y="396240"/>
                  </a:lnTo>
                  <a:lnTo>
                    <a:pt x="315976" y="395173"/>
                  </a:lnTo>
                  <a:lnTo>
                    <a:pt x="315976" y="278142"/>
                  </a:lnTo>
                  <a:lnTo>
                    <a:pt x="314909" y="277075"/>
                  </a:lnTo>
                  <a:close/>
                </a:path>
                <a:path w="568325" h="396239">
                  <a:moveTo>
                    <a:pt x="518401" y="274091"/>
                  </a:moveTo>
                  <a:lnTo>
                    <a:pt x="489877" y="274091"/>
                  </a:lnTo>
                  <a:lnTo>
                    <a:pt x="488530" y="275170"/>
                  </a:lnTo>
                  <a:lnTo>
                    <a:pt x="488530" y="303999"/>
                  </a:lnTo>
                  <a:lnTo>
                    <a:pt x="489877" y="305079"/>
                  </a:lnTo>
                  <a:lnTo>
                    <a:pt x="518401" y="305079"/>
                  </a:lnTo>
                  <a:lnTo>
                    <a:pt x="519480" y="303999"/>
                  </a:lnTo>
                  <a:lnTo>
                    <a:pt x="519480" y="275170"/>
                  </a:lnTo>
                  <a:lnTo>
                    <a:pt x="518401" y="274091"/>
                  </a:lnTo>
                  <a:close/>
                </a:path>
                <a:path w="568325" h="396239">
                  <a:moveTo>
                    <a:pt x="474370" y="274091"/>
                  </a:moveTo>
                  <a:lnTo>
                    <a:pt x="445579" y="274091"/>
                  </a:lnTo>
                  <a:lnTo>
                    <a:pt x="444500" y="275170"/>
                  </a:lnTo>
                  <a:lnTo>
                    <a:pt x="444500" y="303999"/>
                  </a:lnTo>
                  <a:lnTo>
                    <a:pt x="445579" y="305079"/>
                  </a:lnTo>
                  <a:lnTo>
                    <a:pt x="474370" y="305079"/>
                  </a:lnTo>
                  <a:lnTo>
                    <a:pt x="475437" y="303999"/>
                  </a:lnTo>
                  <a:lnTo>
                    <a:pt x="475437" y="275170"/>
                  </a:lnTo>
                  <a:lnTo>
                    <a:pt x="474370" y="274091"/>
                  </a:lnTo>
                  <a:close/>
                </a:path>
                <a:path w="568325" h="396239">
                  <a:moveTo>
                    <a:pt x="122707" y="274091"/>
                  </a:moveTo>
                  <a:lnTo>
                    <a:pt x="93891" y="274091"/>
                  </a:lnTo>
                  <a:lnTo>
                    <a:pt x="92824" y="275170"/>
                  </a:lnTo>
                  <a:lnTo>
                    <a:pt x="92824" y="303999"/>
                  </a:lnTo>
                  <a:lnTo>
                    <a:pt x="93891" y="305079"/>
                  </a:lnTo>
                  <a:lnTo>
                    <a:pt x="122707" y="305079"/>
                  </a:lnTo>
                  <a:lnTo>
                    <a:pt x="123774" y="303999"/>
                  </a:lnTo>
                  <a:lnTo>
                    <a:pt x="123774" y="275170"/>
                  </a:lnTo>
                  <a:lnTo>
                    <a:pt x="122707" y="274091"/>
                  </a:lnTo>
                  <a:close/>
                </a:path>
                <a:path w="568325" h="396239">
                  <a:moveTo>
                    <a:pt x="77800" y="274091"/>
                  </a:moveTo>
                  <a:lnTo>
                    <a:pt x="49276" y="274091"/>
                  </a:lnTo>
                  <a:lnTo>
                    <a:pt x="48196" y="275170"/>
                  </a:lnTo>
                  <a:lnTo>
                    <a:pt x="48196" y="303999"/>
                  </a:lnTo>
                  <a:lnTo>
                    <a:pt x="49276" y="305079"/>
                  </a:lnTo>
                  <a:lnTo>
                    <a:pt x="77800" y="305079"/>
                  </a:lnTo>
                  <a:lnTo>
                    <a:pt x="79146" y="303999"/>
                  </a:lnTo>
                  <a:lnTo>
                    <a:pt x="79146" y="275170"/>
                  </a:lnTo>
                  <a:lnTo>
                    <a:pt x="77800" y="274091"/>
                  </a:lnTo>
                  <a:close/>
                </a:path>
                <a:path w="568325" h="396239">
                  <a:moveTo>
                    <a:pt x="370116" y="239534"/>
                  </a:moveTo>
                  <a:lnTo>
                    <a:pt x="360494" y="241464"/>
                  </a:lnTo>
                  <a:lnTo>
                    <a:pt x="352537" y="246735"/>
                  </a:lnTo>
                  <a:lnTo>
                    <a:pt x="347122" y="254568"/>
                  </a:lnTo>
                  <a:lnTo>
                    <a:pt x="345122" y="264185"/>
                  </a:lnTo>
                  <a:lnTo>
                    <a:pt x="345122" y="348576"/>
                  </a:lnTo>
                  <a:lnTo>
                    <a:pt x="395109" y="348576"/>
                  </a:lnTo>
                  <a:lnTo>
                    <a:pt x="395109" y="264185"/>
                  </a:lnTo>
                  <a:lnTo>
                    <a:pt x="393149" y="254568"/>
                  </a:lnTo>
                  <a:lnTo>
                    <a:pt x="387799" y="246735"/>
                  </a:lnTo>
                  <a:lnTo>
                    <a:pt x="379856" y="241464"/>
                  </a:lnTo>
                  <a:lnTo>
                    <a:pt x="370116" y="239534"/>
                  </a:lnTo>
                  <a:close/>
                </a:path>
                <a:path w="568325" h="396239">
                  <a:moveTo>
                    <a:pt x="197853" y="239534"/>
                  </a:moveTo>
                  <a:lnTo>
                    <a:pt x="187998" y="241464"/>
                  </a:lnTo>
                  <a:lnTo>
                    <a:pt x="179962" y="246735"/>
                  </a:lnTo>
                  <a:lnTo>
                    <a:pt x="174550" y="254568"/>
                  </a:lnTo>
                  <a:lnTo>
                    <a:pt x="172567" y="264185"/>
                  </a:lnTo>
                  <a:lnTo>
                    <a:pt x="172567" y="348576"/>
                  </a:lnTo>
                  <a:lnTo>
                    <a:pt x="223139" y="348576"/>
                  </a:lnTo>
                  <a:lnTo>
                    <a:pt x="223139" y="264185"/>
                  </a:lnTo>
                  <a:lnTo>
                    <a:pt x="221116" y="254568"/>
                  </a:lnTo>
                  <a:lnTo>
                    <a:pt x="215639" y="246735"/>
                  </a:lnTo>
                  <a:lnTo>
                    <a:pt x="207590" y="241464"/>
                  </a:lnTo>
                  <a:lnTo>
                    <a:pt x="197853" y="239534"/>
                  </a:lnTo>
                  <a:close/>
                </a:path>
                <a:path w="568325" h="396239">
                  <a:moveTo>
                    <a:pt x="518401" y="230593"/>
                  </a:moveTo>
                  <a:lnTo>
                    <a:pt x="489877" y="230593"/>
                  </a:lnTo>
                  <a:lnTo>
                    <a:pt x="488530" y="231673"/>
                  </a:lnTo>
                  <a:lnTo>
                    <a:pt x="488530" y="261099"/>
                  </a:lnTo>
                  <a:lnTo>
                    <a:pt x="489877" y="262178"/>
                  </a:lnTo>
                  <a:lnTo>
                    <a:pt x="518401" y="262178"/>
                  </a:lnTo>
                  <a:lnTo>
                    <a:pt x="519480" y="261099"/>
                  </a:lnTo>
                  <a:lnTo>
                    <a:pt x="519480" y="231673"/>
                  </a:lnTo>
                  <a:lnTo>
                    <a:pt x="518401" y="230593"/>
                  </a:lnTo>
                  <a:close/>
                </a:path>
                <a:path w="568325" h="396239">
                  <a:moveTo>
                    <a:pt x="474370" y="230593"/>
                  </a:moveTo>
                  <a:lnTo>
                    <a:pt x="445579" y="230593"/>
                  </a:lnTo>
                  <a:lnTo>
                    <a:pt x="444500" y="231673"/>
                  </a:lnTo>
                  <a:lnTo>
                    <a:pt x="444500" y="261099"/>
                  </a:lnTo>
                  <a:lnTo>
                    <a:pt x="445579" y="262178"/>
                  </a:lnTo>
                  <a:lnTo>
                    <a:pt x="474370" y="262178"/>
                  </a:lnTo>
                  <a:lnTo>
                    <a:pt x="475437" y="261099"/>
                  </a:lnTo>
                  <a:lnTo>
                    <a:pt x="475437" y="231673"/>
                  </a:lnTo>
                  <a:lnTo>
                    <a:pt x="474370" y="230593"/>
                  </a:lnTo>
                  <a:close/>
                </a:path>
                <a:path w="568325" h="396239">
                  <a:moveTo>
                    <a:pt x="122707" y="230593"/>
                  </a:moveTo>
                  <a:lnTo>
                    <a:pt x="93891" y="230593"/>
                  </a:lnTo>
                  <a:lnTo>
                    <a:pt x="92824" y="231673"/>
                  </a:lnTo>
                  <a:lnTo>
                    <a:pt x="92824" y="261099"/>
                  </a:lnTo>
                  <a:lnTo>
                    <a:pt x="93891" y="262178"/>
                  </a:lnTo>
                  <a:lnTo>
                    <a:pt x="122707" y="262178"/>
                  </a:lnTo>
                  <a:lnTo>
                    <a:pt x="123774" y="261099"/>
                  </a:lnTo>
                  <a:lnTo>
                    <a:pt x="123774" y="231673"/>
                  </a:lnTo>
                  <a:lnTo>
                    <a:pt x="122707" y="230593"/>
                  </a:lnTo>
                  <a:close/>
                </a:path>
                <a:path w="568325" h="396239">
                  <a:moveTo>
                    <a:pt x="77800" y="230593"/>
                  </a:moveTo>
                  <a:lnTo>
                    <a:pt x="49276" y="230593"/>
                  </a:lnTo>
                  <a:lnTo>
                    <a:pt x="48196" y="231673"/>
                  </a:lnTo>
                  <a:lnTo>
                    <a:pt x="48196" y="261099"/>
                  </a:lnTo>
                  <a:lnTo>
                    <a:pt x="49276" y="262178"/>
                  </a:lnTo>
                  <a:lnTo>
                    <a:pt x="77800" y="262178"/>
                  </a:lnTo>
                  <a:lnTo>
                    <a:pt x="79146" y="261099"/>
                  </a:lnTo>
                  <a:lnTo>
                    <a:pt x="79146" y="231673"/>
                  </a:lnTo>
                  <a:lnTo>
                    <a:pt x="77800" y="230593"/>
                  </a:lnTo>
                  <a:close/>
                </a:path>
                <a:path w="568325" h="396239">
                  <a:moveTo>
                    <a:pt x="291592" y="168033"/>
                  </a:moveTo>
                  <a:lnTo>
                    <a:pt x="276085" y="168033"/>
                  </a:lnTo>
                  <a:lnTo>
                    <a:pt x="269125" y="171284"/>
                  </a:lnTo>
                  <a:lnTo>
                    <a:pt x="263779" y="176149"/>
                  </a:lnTo>
                  <a:lnTo>
                    <a:pt x="258152" y="181546"/>
                  </a:lnTo>
                  <a:lnTo>
                    <a:pt x="254790" y="188899"/>
                  </a:lnTo>
                  <a:lnTo>
                    <a:pt x="254685" y="199936"/>
                  </a:lnTo>
                  <a:lnTo>
                    <a:pt x="254952" y="201282"/>
                  </a:lnTo>
                  <a:lnTo>
                    <a:pt x="258184" y="211260"/>
                  </a:lnTo>
                  <a:lnTo>
                    <a:pt x="264577" y="219232"/>
                  </a:lnTo>
                  <a:lnTo>
                    <a:pt x="273378" y="224515"/>
                  </a:lnTo>
                  <a:lnTo>
                    <a:pt x="283832" y="226428"/>
                  </a:lnTo>
                  <a:lnTo>
                    <a:pt x="294293" y="224515"/>
                  </a:lnTo>
                  <a:lnTo>
                    <a:pt x="303098" y="219232"/>
                  </a:lnTo>
                  <a:lnTo>
                    <a:pt x="309492" y="211260"/>
                  </a:lnTo>
                  <a:lnTo>
                    <a:pt x="312301" y="202590"/>
                  </a:lnTo>
                  <a:lnTo>
                    <a:pt x="283286" y="202590"/>
                  </a:lnTo>
                  <a:lnTo>
                    <a:pt x="282219" y="202057"/>
                  </a:lnTo>
                  <a:lnTo>
                    <a:pt x="281419" y="201523"/>
                  </a:lnTo>
                  <a:lnTo>
                    <a:pt x="280352" y="200710"/>
                  </a:lnTo>
                  <a:lnTo>
                    <a:pt x="279819" y="199644"/>
                  </a:lnTo>
                  <a:lnTo>
                    <a:pt x="279552" y="198297"/>
                  </a:lnTo>
                  <a:lnTo>
                    <a:pt x="269430" y="192392"/>
                  </a:lnTo>
                  <a:lnTo>
                    <a:pt x="268630" y="191858"/>
                  </a:lnTo>
                  <a:lnTo>
                    <a:pt x="268363" y="190779"/>
                  </a:lnTo>
                  <a:lnTo>
                    <a:pt x="268897" y="189699"/>
                  </a:lnTo>
                  <a:lnTo>
                    <a:pt x="269430" y="188899"/>
                  </a:lnTo>
                  <a:lnTo>
                    <a:pt x="270497" y="188633"/>
                  </a:lnTo>
                  <a:lnTo>
                    <a:pt x="293404" y="188633"/>
                  </a:lnTo>
                  <a:lnTo>
                    <a:pt x="300875" y="184061"/>
                  </a:lnTo>
                  <a:lnTo>
                    <a:pt x="301675" y="183527"/>
                  </a:lnTo>
                  <a:lnTo>
                    <a:pt x="310430" y="183527"/>
                  </a:lnTo>
                  <a:lnTo>
                    <a:pt x="309524" y="181546"/>
                  </a:lnTo>
                  <a:lnTo>
                    <a:pt x="304165" y="176149"/>
                  </a:lnTo>
                  <a:lnTo>
                    <a:pt x="298551" y="171284"/>
                  </a:lnTo>
                  <a:lnTo>
                    <a:pt x="291592" y="168033"/>
                  </a:lnTo>
                  <a:close/>
                </a:path>
                <a:path w="568325" h="396239">
                  <a:moveTo>
                    <a:pt x="310430" y="183527"/>
                  </a:moveTo>
                  <a:lnTo>
                    <a:pt x="302742" y="183527"/>
                  </a:lnTo>
                  <a:lnTo>
                    <a:pt x="303542" y="184327"/>
                  </a:lnTo>
                  <a:lnTo>
                    <a:pt x="304076" y="185140"/>
                  </a:lnTo>
                  <a:lnTo>
                    <a:pt x="304076" y="186207"/>
                  </a:lnTo>
                  <a:lnTo>
                    <a:pt x="303276" y="187020"/>
                  </a:lnTo>
                  <a:lnTo>
                    <a:pt x="288886" y="197764"/>
                  </a:lnTo>
                  <a:lnTo>
                    <a:pt x="288886" y="199377"/>
                  </a:lnTo>
                  <a:lnTo>
                    <a:pt x="288086" y="200710"/>
                  </a:lnTo>
                  <a:lnTo>
                    <a:pt x="287020" y="201523"/>
                  </a:lnTo>
                  <a:lnTo>
                    <a:pt x="285419" y="202590"/>
                  </a:lnTo>
                  <a:lnTo>
                    <a:pt x="312301" y="202590"/>
                  </a:lnTo>
                  <a:lnTo>
                    <a:pt x="312724" y="201282"/>
                  </a:lnTo>
                  <a:lnTo>
                    <a:pt x="312991" y="199936"/>
                  </a:lnTo>
                  <a:lnTo>
                    <a:pt x="312886" y="188899"/>
                  </a:lnTo>
                  <a:lnTo>
                    <a:pt x="310430" y="183527"/>
                  </a:lnTo>
                  <a:close/>
                </a:path>
                <a:path w="568325" h="396239">
                  <a:moveTo>
                    <a:pt x="293404" y="188633"/>
                  </a:moveTo>
                  <a:lnTo>
                    <a:pt x="270497" y="188633"/>
                  </a:lnTo>
                  <a:lnTo>
                    <a:pt x="271297" y="189166"/>
                  </a:lnTo>
                  <a:lnTo>
                    <a:pt x="281952" y="193459"/>
                  </a:lnTo>
                  <a:lnTo>
                    <a:pt x="283552" y="192925"/>
                  </a:lnTo>
                  <a:lnTo>
                    <a:pt x="286389" y="192925"/>
                  </a:lnTo>
                  <a:lnTo>
                    <a:pt x="293404" y="188633"/>
                  </a:lnTo>
                  <a:close/>
                </a:path>
                <a:path w="568325" h="396239">
                  <a:moveTo>
                    <a:pt x="286389" y="192925"/>
                  </a:moveTo>
                  <a:lnTo>
                    <a:pt x="284886" y="192925"/>
                  </a:lnTo>
                  <a:lnTo>
                    <a:pt x="285419" y="193192"/>
                  </a:lnTo>
                  <a:lnTo>
                    <a:pt x="285953" y="193192"/>
                  </a:lnTo>
                  <a:lnTo>
                    <a:pt x="286389" y="192925"/>
                  </a:lnTo>
                  <a:close/>
                </a:path>
                <a:path w="568325" h="396239">
                  <a:moveTo>
                    <a:pt x="479298" y="129311"/>
                  </a:moveTo>
                  <a:lnTo>
                    <a:pt x="352272" y="129311"/>
                  </a:lnTo>
                  <a:lnTo>
                    <a:pt x="442048" y="199199"/>
                  </a:lnTo>
                  <a:lnTo>
                    <a:pt x="442849" y="199466"/>
                  </a:lnTo>
                  <a:lnTo>
                    <a:pt x="443382" y="200266"/>
                  </a:lnTo>
                  <a:lnTo>
                    <a:pt x="443649" y="200812"/>
                  </a:lnTo>
                  <a:lnTo>
                    <a:pt x="565861" y="200812"/>
                  </a:lnTo>
                  <a:lnTo>
                    <a:pt x="568274" y="193573"/>
                  </a:lnTo>
                  <a:lnTo>
                    <a:pt x="563714" y="190093"/>
                  </a:lnTo>
                  <a:lnTo>
                    <a:pt x="479298" y="129311"/>
                  </a:lnTo>
                  <a:close/>
                </a:path>
                <a:path w="568325" h="396239">
                  <a:moveTo>
                    <a:pt x="215404" y="129311"/>
                  </a:moveTo>
                  <a:lnTo>
                    <a:pt x="88734" y="129311"/>
                  </a:lnTo>
                  <a:lnTo>
                    <a:pt x="0" y="193573"/>
                  </a:lnTo>
                  <a:lnTo>
                    <a:pt x="2413" y="200812"/>
                  </a:lnTo>
                  <a:lnTo>
                    <a:pt x="124269" y="200812"/>
                  </a:lnTo>
                  <a:lnTo>
                    <a:pt x="124536" y="200266"/>
                  </a:lnTo>
                  <a:lnTo>
                    <a:pt x="125082" y="199466"/>
                  </a:lnTo>
                  <a:lnTo>
                    <a:pt x="125882" y="199199"/>
                  </a:lnTo>
                  <a:lnTo>
                    <a:pt x="215404" y="129311"/>
                  </a:lnTo>
                  <a:close/>
                </a:path>
                <a:path w="568325" h="396239">
                  <a:moveTo>
                    <a:pt x="360387" y="0"/>
                  </a:moveTo>
                  <a:lnTo>
                    <a:pt x="278422" y="0"/>
                  </a:lnTo>
                  <a:lnTo>
                    <a:pt x="277888" y="812"/>
                  </a:lnTo>
                  <a:lnTo>
                    <a:pt x="277888" y="81635"/>
                  </a:lnTo>
                  <a:lnTo>
                    <a:pt x="280835" y="79222"/>
                  </a:lnTo>
                  <a:lnTo>
                    <a:pt x="282714" y="77622"/>
                  </a:lnTo>
                  <a:lnTo>
                    <a:pt x="289674" y="77622"/>
                  </a:lnTo>
                  <a:lnTo>
                    <a:pt x="289674" y="44437"/>
                  </a:lnTo>
                  <a:lnTo>
                    <a:pt x="290207" y="43903"/>
                  </a:lnTo>
                  <a:lnTo>
                    <a:pt x="360387" y="43903"/>
                  </a:lnTo>
                  <a:lnTo>
                    <a:pt x="361200" y="42291"/>
                  </a:lnTo>
                  <a:lnTo>
                    <a:pt x="341376" y="22491"/>
                  </a:lnTo>
                  <a:lnTo>
                    <a:pt x="341376" y="21412"/>
                  </a:lnTo>
                  <a:lnTo>
                    <a:pt x="361200" y="1612"/>
                  </a:lnTo>
                  <a:lnTo>
                    <a:pt x="360387" y="0"/>
                  </a:lnTo>
                  <a:close/>
                </a:path>
                <a:path w="568325" h="396239">
                  <a:moveTo>
                    <a:pt x="289674" y="77622"/>
                  </a:moveTo>
                  <a:lnTo>
                    <a:pt x="285927" y="77622"/>
                  </a:lnTo>
                  <a:lnTo>
                    <a:pt x="287794" y="79222"/>
                  </a:lnTo>
                  <a:lnTo>
                    <a:pt x="289674" y="80568"/>
                  </a:lnTo>
                  <a:lnTo>
                    <a:pt x="289674" y="77622"/>
                  </a:lnTo>
                  <a:close/>
                </a:path>
              </a:pathLst>
            </a:custGeom>
            <a:solidFill>
              <a:srgbClr val="F10F0E"/>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spTree>
    <p:extLst>
      <p:ext uri="{BB962C8B-B14F-4D97-AF65-F5344CB8AC3E}">
        <p14:creationId xmlns:p14="http://schemas.microsoft.com/office/powerpoint/2010/main" val="2284340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 11">
            <a:extLst>
              <a:ext uri="{FF2B5EF4-FFF2-40B4-BE49-F238E27FC236}">
                <a16:creationId xmlns:a16="http://schemas.microsoft.com/office/drawing/2014/main" id="{60F92A06-F56C-A538-4720-01BF54532FF7}"/>
              </a:ext>
            </a:extLst>
          </p:cNvPr>
          <p:cNvSpPr txBox="1">
            <a:spLocks/>
          </p:cNvSpPr>
          <p:nvPr/>
        </p:nvSpPr>
        <p:spPr>
          <a:xfrm>
            <a:off x="812080" y="2884946"/>
            <a:ext cx="5030845" cy="4299995"/>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br>
              <a:rPr lang="sv-SE" sz="1700" b="1"/>
            </a:br>
            <a:r>
              <a:rPr lang="sv-SE" sz="2600" b="1"/>
              <a:t>Varje barn har rätt att </a:t>
            </a:r>
          </a:p>
          <a:p>
            <a:r>
              <a:rPr lang="sv-SE" sz="2600" b="1">
                <a:solidFill>
                  <a:srgbClr val="FF0000"/>
                </a:solidFill>
              </a:rPr>
              <a:t>Växa upp utan alla former av våld</a:t>
            </a:r>
          </a:p>
          <a:p>
            <a:br>
              <a:rPr lang="sv-SE" sz="2300"/>
            </a:br>
            <a:r>
              <a:rPr lang="sv-SE" sz="2300"/>
              <a:t>Därför vill Rädda Barnen arbeta för ett samhälle där:</a:t>
            </a:r>
          </a:p>
          <a:p>
            <a:endParaRPr lang="sv-SE" sz="2300"/>
          </a:p>
          <a:p>
            <a:pPr marL="342900" indent="-342900">
              <a:buFont typeface="Arial" panose="020B0604020202020204" pitchFamily="34" charset="0"/>
              <a:buChar char="•"/>
            </a:pPr>
            <a:r>
              <a:rPr lang="sv-SE" sz="2300"/>
              <a:t>inget barn blir utsatt för våld i sin vardag</a:t>
            </a:r>
          </a:p>
          <a:p>
            <a:endParaRPr lang="sv-SE" sz="2300"/>
          </a:p>
          <a:p>
            <a:pPr marL="342900" indent="-342900">
              <a:buFont typeface="Arial" panose="020B0604020202020204" pitchFamily="34" charset="0"/>
              <a:buChar char="•"/>
            </a:pPr>
            <a:r>
              <a:rPr lang="sv-SE" sz="2300"/>
              <a:t>barns och vuxnas kunskap om våld ökar</a:t>
            </a:r>
          </a:p>
          <a:p>
            <a:endParaRPr lang="sv-SE" sz="2300"/>
          </a:p>
          <a:p>
            <a:pPr marL="342900" indent="-342900">
              <a:buFont typeface="Arial" panose="020B0604020202020204" pitchFamily="34" charset="0"/>
              <a:buChar char="•"/>
            </a:pPr>
            <a:r>
              <a:rPr lang="sv-SE" sz="2300"/>
              <a:t>barns och vuxnas medveten om utsatthet i det digitala rummet ökar</a:t>
            </a:r>
          </a:p>
          <a:p>
            <a:pPr marL="342900" indent="-342900">
              <a:buFont typeface="Arial" panose="020B0604020202020204" pitchFamily="34" charset="0"/>
              <a:buChar char="•"/>
            </a:pPr>
            <a:endParaRPr lang="sv-SE" sz="2300"/>
          </a:p>
          <a:p>
            <a:pPr marL="342900" indent="-342900">
              <a:buFont typeface="Arial" panose="020B0604020202020204" pitchFamily="34" charset="0"/>
              <a:buChar char="•"/>
            </a:pPr>
            <a:r>
              <a:rPr lang="sv-SE" sz="2300"/>
              <a:t>våldsutsatta barn får rehabilitering utifrån sina behov</a:t>
            </a:r>
          </a:p>
          <a:p>
            <a:endParaRPr lang="sv-SE" sz="2300"/>
          </a:p>
          <a:p>
            <a:pPr algn="ctr"/>
            <a:r>
              <a:rPr lang="sv-SE" sz="2400">
                <a:hlinkClick r:id="rId3"/>
              </a:rPr>
              <a:t>Här finns en längre kunskapssammanställning</a:t>
            </a:r>
            <a:endParaRPr lang="sv-SE" sz="2400"/>
          </a:p>
          <a:p>
            <a:pPr algn="ctr"/>
            <a:endParaRPr lang="sv-SE" sz="2300"/>
          </a:p>
          <a:p>
            <a:endParaRPr lang="sv-SE" sz="1800"/>
          </a:p>
          <a:p>
            <a:endParaRPr lang="sv-SE" sz="1700" b="1"/>
          </a:p>
          <a:p>
            <a:r>
              <a:rPr lang="sv-SE" sz="1700" b="1"/>
              <a:t> </a:t>
            </a:r>
          </a:p>
          <a:p>
            <a:endParaRPr lang="sv-SE" sz="1700" b="1"/>
          </a:p>
        </p:txBody>
      </p:sp>
      <p:sp>
        <p:nvSpPr>
          <p:cNvPr id="14" name="textruta 13">
            <a:extLst>
              <a:ext uri="{FF2B5EF4-FFF2-40B4-BE49-F238E27FC236}">
                <a16:creationId xmlns:a16="http://schemas.microsoft.com/office/drawing/2014/main" id="{D289F82C-143A-1195-0797-9EC823C7E378}"/>
              </a:ext>
            </a:extLst>
          </p:cNvPr>
          <p:cNvSpPr txBox="1"/>
          <p:nvPr/>
        </p:nvSpPr>
        <p:spPr>
          <a:xfrm>
            <a:off x="6587216" y="2581299"/>
            <a:ext cx="4914215" cy="4739759"/>
          </a:xfrm>
          <a:prstGeom prst="rect">
            <a:avLst/>
          </a:prstGeom>
          <a:noFill/>
        </p:spPr>
        <p:txBody>
          <a:bodyPr wrap="square">
            <a:spAutoFit/>
          </a:bodyPr>
          <a:lstStyle/>
          <a:p>
            <a:r>
              <a:rPr lang="sv-SE" sz="1600" b="1"/>
              <a:t>Varje barn har rätt till </a:t>
            </a:r>
            <a:br>
              <a:rPr lang="sv-SE" sz="1600" b="1"/>
            </a:br>
            <a:r>
              <a:rPr lang="sv-SE" sz="1600" b="1">
                <a:solidFill>
                  <a:srgbClr val="FF0000"/>
                </a:solidFill>
              </a:rPr>
              <a:t>Ett samhälle som gör sitt jobb</a:t>
            </a:r>
            <a:br>
              <a:rPr lang="sv-SE" sz="1600"/>
            </a:br>
            <a:endParaRPr lang="sv-SE" sz="1400"/>
          </a:p>
          <a:p>
            <a:r>
              <a:rPr lang="sv-SE" sz="1400"/>
              <a:t>Därför vill Rädda Barnen arbeta för ett samhälle:</a:t>
            </a:r>
            <a:br>
              <a:rPr lang="sv-SE" sz="1400"/>
            </a:br>
            <a:endParaRPr lang="sv-SE" sz="1400"/>
          </a:p>
          <a:p>
            <a:pPr marL="285750" indent="-285750">
              <a:buFont typeface="Arial" panose="020B0604020202020204" pitchFamily="34" charset="0"/>
              <a:buChar char="•"/>
            </a:pPr>
            <a:r>
              <a:rPr lang="sv-SE" sz="1400"/>
              <a:t>som tidigt upptäcker varje barns behov och ger förebyggande stöd</a:t>
            </a:r>
            <a:br>
              <a:rPr lang="sv-SE" sz="1400"/>
            </a:br>
            <a:endParaRPr lang="en-US" sz="1400">
              <a:solidFill>
                <a:srgbClr val="808080"/>
              </a:solidFill>
            </a:endParaRPr>
          </a:p>
          <a:p>
            <a:pPr marL="285750" indent="-285750">
              <a:buFont typeface="Arial" panose="020B0604020202020204" pitchFamily="34" charset="0"/>
              <a:buChar char="•"/>
            </a:pPr>
            <a:r>
              <a:rPr lang="sv-SE" sz="1400"/>
              <a:t>där varje barn har jämlika chanser till en trygg uppväxt  oavsett var de bor och oavsett deras socioekonomiska förutsättningar</a:t>
            </a:r>
            <a:br>
              <a:rPr lang="sv-SE" sz="1400"/>
            </a:br>
            <a:endParaRPr lang="sv-SE" sz="1400"/>
          </a:p>
          <a:p>
            <a:pPr marL="285750" indent="-285750">
              <a:buFont typeface="Arial" panose="020B0604020202020204" pitchFamily="34" charset="0"/>
              <a:buChar char="•"/>
            </a:pPr>
            <a:r>
              <a:rPr lang="sv-SE" sz="1400"/>
              <a:t>som i styrning av offentlig verksamhet utgår från Barnkonventionen. </a:t>
            </a:r>
          </a:p>
          <a:p>
            <a:pPr marL="285750" indent="-285750">
              <a:buFont typeface="Arial" panose="020B0604020202020204" pitchFamily="34" charset="0"/>
              <a:buChar char="•"/>
            </a:pPr>
            <a:endParaRPr lang="sv-SE" sz="1400"/>
          </a:p>
          <a:p>
            <a:pPr algn="ctr"/>
            <a:r>
              <a:rPr lang="sv-SE" sz="1400">
                <a:hlinkClick r:id="rId4"/>
              </a:rPr>
              <a:t>Här finns en längre kunskapssammanställning</a:t>
            </a:r>
            <a:endParaRPr lang="sv-SE" sz="1400"/>
          </a:p>
          <a:p>
            <a:pPr algn="ctr"/>
            <a:endParaRPr lang="sv-SE" sz="1600">
              <a:highlight>
                <a:srgbClr val="FFFF00"/>
              </a:highlight>
            </a:endParaRPr>
          </a:p>
          <a:p>
            <a:endParaRPr lang="sv-SE" sz="1600"/>
          </a:p>
          <a:p>
            <a:pPr marL="285750" indent="-285750">
              <a:buFont typeface="Arial" panose="020B0604020202020204" pitchFamily="34" charset="0"/>
              <a:buChar char="•"/>
            </a:pPr>
            <a:endParaRPr lang="sv-SE"/>
          </a:p>
          <a:p>
            <a:pPr marL="285750" indent="-285750">
              <a:buFont typeface="Arial" panose="020B0604020202020204" pitchFamily="34" charset="0"/>
              <a:buChar char="•"/>
            </a:pPr>
            <a:endParaRPr lang="sv-SE" sz="1800"/>
          </a:p>
        </p:txBody>
      </p:sp>
      <p:sp>
        <p:nvSpPr>
          <p:cNvPr id="8" name="textruta 7">
            <a:extLst>
              <a:ext uri="{FF2B5EF4-FFF2-40B4-BE49-F238E27FC236}">
                <a16:creationId xmlns:a16="http://schemas.microsoft.com/office/drawing/2014/main" id="{6B9882E5-1C20-DB45-B90E-9A1CD8F8407E}"/>
              </a:ext>
            </a:extLst>
          </p:cNvPr>
          <p:cNvSpPr txBox="1"/>
          <p:nvPr/>
        </p:nvSpPr>
        <p:spPr>
          <a:xfrm>
            <a:off x="646002" y="664213"/>
            <a:ext cx="5281008" cy="2131033"/>
          </a:xfrm>
          <a:prstGeom prst="rect">
            <a:avLst/>
          </a:prstGeom>
          <a:noFill/>
        </p:spPr>
        <p:txBody>
          <a:bodyPr wrap="square" rtlCol="0">
            <a:spAutoFit/>
          </a:bodyPr>
          <a:lstStyle/>
          <a:p>
            <a:pPr>
              <a:lnSpc>
                <a:spcPct val="107000"/>
              </a:lnSpc>
              <a:spcAft>
                <a:spcPts val="800"/>
              </a:spcAft>
            </a:pPr>
            <a:r>
              <a:rPr lang="sv-SE" sz="1700" b="1" i="1" kern="100">
                <a:ea typeface="Aptos" panose="020B0004020202020204" pitchFamily="34" charset="0"/>
                <a:cs typeface="Times New Roman" panose="02020603050405020304" pitchFamily="18" charset="0"/>
              </a:rPr>
              <a:t>Vi ser </a:t>
            </a:r>
            <a:r>
              <a:rPr lang="sv-SE" sz="1700" i="1" kern="100">
                <a:ea typeface="Aptos" panose="020B0004020202020204" pitchFamily="34" charset="0"/>
                <a:cs typeface="Times New Roman" panose="02020603050405020304" pitchFamily="18" charset="0"/>
              </a:rPr>
              <a:t>att barn fortsatt utsätts för våld i hemmet, i sitt närområde, i den digitala världen och i samhällets vård. Barn </a:t>
            </a:r>
            <a:r>
              <a:rPr lang="sv-SE" sz="1700" i="1" kern="100" err="1">
                <a:ea typeface="Aptos" panose="020B0004020202020204" pitchFamily="34" charset="0"/>
                <a:cs typeface="Times New Roman" panose="02020603050405020304" pitchFamily="18" charset="0"/>
              </a:rPr>
              <a:t>groomas</a:t>
            </a:r>
            <a:r>
              <a:rPr lang="sv-SE" sz="1700" i="1" kern="100">
                <a:ea typeface="Aptos" panose="020B0004020202020204" pitchFamily="34" charset="0"/>
                <a:cs typeface="Times New Roman" panose="02020603050405020304" pitchFamily="18" charset="0"/>
              </a:rPr>
              <a:t> till destruktiva miljöer utan att omvärlden agerar i tid . </a:t>
            </a:r>
          </a:p>
          <a:p>
            <a:pPr>
              <a:lnSpc>
                <a:spcPct val="107000"/>
              </a:lnSpc>
              <a:spcAft>
                <a:spcPts val="800"/>
              </a:spcAft>
            </a:pPr>
            <a:r>
              <a:rPr lang="sv-SE" sz="1700" b="1" i="1"/>
              <a:t>Vi vet </a:t>
            </a:r>
            <a:r>
              <a:rPr lang="sv-SE" sz="1700" i="1"/>
              <a:t>att förebyggande och främjande arbete ökar vuxnas kapacitet att upptäcka och bemöta våld samt stärker barns trygghet, skydd och inre motståndskraft.</a:t>
            </a:r>
            <a:endParaRPr lang="sv-SE" sz="1700" i="1" kern="100">
              <a:effectLst/>
              <a:highlight>
                <a:srgbClr val="FFFF00"/>
              </a:highlight>
              <a:ea typeface="Aptos" panose="020B0004020202020204" pitchFamily="34" charset="0"/>
              <a:cs typeface="Times New Roman" panose="02020603050405020304" pitchFamily="18" charset="0"/>
            </a:endParaRPr>
          </a:p>
        </p:txBody>
      </p:sp>
      <p:sp>
        <p:nvSpPr>
          <p:cNvPr id="10" name="textruta 9">
            <a:extLst>
              <a:ext uri="{FF2B5EF4-FFF2-40B4-BE49-F238E27FC236}">
                <a16:creationId xmlns:a16="http://schemas.microsoft.com/office/drawing/2014/main" id="{8A2D1433-E207-FC92-112D-E37087997CDF}"/>
              </a:ext>
            </a:extLst>
          </p:cNvPr>
          <p:cNvSpPr txBox="1"/>
          <p:nvPr/>
        </p:nvSpPr>
        <p:spPr>
          <a:xfrm>
            <a:off x="6356431" y="538508"/>
            <a:ext cx="5236464" cy="2449710"/>
          </a:xfrm>
          <a:prstGeom prst="rect">
            <a:avLst/>
          </a:prstGeom>
          <a:noFill/>
        </p:spPr>
        <p:txBody>
          <a:bodyPr wrap="square" lIns="91440" tIns="45720" rIns="91440" bIns="45720" rtlCol="0" anchor="t">
            <a:spAutoFit/>
          </a:bodyPr>
          <a:lstStyle/>
          <a:p>
            <a:pPr>
              <a:lnSpc>
                <a:spcPct val="107000"/>
              </a:lnSpc>
              <a:spcAft>
                <a:spcPts val="800"/>
              </a:spcAft>
            </a:pPr>
            <a:r>
              <a:rPr lang="sv-SE" sz="1800" b="1" i="1" kern="100">
                <a:ea typeface="Aptos" panose="020B0004020202020204" pitchFamily="34" charset="0"/>
                <a:cs typeface="Times New Roman"/>
              </a:rPr>
              <a:t>Vi </a:t>
            </a:r>
            <a:r>
              <a:rPr lang="sv-SE" b="1" i="1" kern="100">
                <a:ea typeface="Aptos" panose="020B0004020202020204" pitchFamily="34" charset="0"/>
                <a:cs typeface="Times New Roman"/>
              </a:rPr>
              <a:t>ser </a:t>
            </a:r>
            <a:r>
              <a:rPr lang="sv-SE" i="1" kern="100">
                <a:ea typeface="Aptos" panose="020B0004020202020204" pitchFamily="34" charset="0"/>
                <a:cs typeface="Times New Roman"/>
              </a:rPr>
              <a:t>att de </a:t>
            </a:r>
            <a:r>
              <a:rPr lang="sv-SE" sz="1800" i="1" kern="100">
                <a:effectLst/>
                <a:ea typeface="Aptos" panose="020B0004020202020204" pitchFamily="34" charset="0"/>
                <a:cs typeface="Times New Roman"/>
              </a:rPr>
              <a:t>trygghetssystem som finns i samhället</a:t>
            </a:r>
            <a:r>
              <a:rPr lang="sv-SE" i="1" kern="100">
                <a:ea typeface="Aptos" panose="020B0004020202020204" pitchFamily="34" charset="0"/>
                <a:cs typeface="Times New Roman"/>
              </a:rPr>
              <a:t> har </a:t>
            </a:r>
            <a:r>
              <a:rPr lang="sv-SE" sz="1800" i="1" kern="100">
                <a:effectLst/>
                <a:ea typeface="Aptos" panose="020B0004020202020204" pitchFamily="34" charset="0"/>
                <a:cs typeface="Times New Roman"/>
              </a:rPr>
              <a:t>brister </a:t>
            </a:r>
            <a:r>
              <a:rPr lang="sv-SE" i="1" kern="100">
                <a:ea typeface="Aptos" panose="020B0004020202020204" pitchFamily="34" charset="0"/>
                <a:cs typeface="Times New Roman"/>
              </a:rPr>
              <a:t>som framför</a:t>
            </a:r>
            <a:r>
              <a:rPr lang="sv-SE" sz="1800" i="1" kern="100">
                <a:effectLst/>
                <a:ea typeface="Aptos" panose="020B0004020202020204" pitchFamily="34" charset="0"/>
                <a:cs typeface="Times New Roman"/>
              </a:rPr>
              <a:t> allt</a:t>
            </a:r>
            <a:r>
              <a:rPr lang="sv-SE" i="1" kern="100">
                <a:ea typeface="Aptos" panose="020B0004020202020204" pitchFamily="34" charset="0"/>
                <a:cs typeface="Times New Roman"/>
              </a:rPr>
              <a:t> drabbar de barn som lever i störst utsatthet</a:t>
            </a:r>
            <a:r>
              <a:rPr lang="sv-SE" sz="1800" i="1" kern="100">
                <a:effectLst/>
                <a:ea typeface="Aptos" panose="020B0004020202020204" pitchFamily="34" charset="0"/>
                <a:cs typeface="Times New Roman"/>
              </a:rPr>
              <a:t>.</a:t>
            </a:r>
            <a:r>
              <a:rPr lang="sv-SE" i="1" kern="100">
                <a:ea typeface="Aptos" panose="020B0004020202020204" pitchFamily="34" charset="0"/>
                <a:cs typeface="Times New Roman"/>
              </a:rPr>
              <a:t> </a:t>
            </a:r>
            <a:endParaRPr lang="sv-SE" sz="1800" i="1" kern="100">
              <a:effectLst/>
              <a:ea typeface="Aptos" panose="020B0004020202020204" pitchFamily="34" charset="0"/>
              <a:cs typeface="Times New Roman" panose="02020603050405020304" pitchFamily="18" charset="0"/>
            </a:endParaRPr>
          </a:p>
          <a:p>
            <a:pPr>
              <a:lnSpc>
                <a:spcPct val="107000"/>
              </a:lnSpc>
              <a:spcAft>
                <a:spcPts val="800"/>
              </a:spcAft>
            </a:pPr>
            <a:r>
              <a:rPr lang="sv-SE" b="1" i="1" kern="100">
                <a:ea typeface="Aptos" panose="020B0004020202020204" pitchFamily="34" charset="0"/>
                <a:cs typeface="Times New Roman"/>
              </a:rPr>
              <a:t>Vi vet </a:t>
            </a:r>
            <a:r>
              <a:rPr lang="sv-SE" i="1" kern="100">
                <a:ea typeface="Aptos" panose="020B0004020202020204" pitchFamily="34" charset="0"/>
                <a:cs typeface="Times New Roman"/>
              </a:rPr>
              <a:t>att jämlika uppväxtvillkor har stor inverkan på möjligheten att få sina rättigheter förverkligade.</a:t>
            </a:r>
            <a:endParaRPr lang="sv-SE" i="1" kern="100">
              <a:highlight>
                <a:srgbClr val="FFFF00"/>
              </a:highlight>
              <a:ea typeface="Aptos" panose="020B0004020202020204" pitchFamily="34" charset="0"/>
              <a:cs typeface="Times New Roman"/>
            </a:endParaRPr>
          </a:p>
          <a:p>
            <a:pPr>
              <a:lnSpc>
                <a:spcPct val="107000"/>
              </a:lnSpc>
              <a:spcAft>
                <a:spcPts val="800"/>
              </a:spcAft>
            </a:pPr>
            <a:endParaRPr lang="sv-SE" sz="1800" i="1" kern="100">
              <a:effectLst/>
              <a:ea typeface="Aptos" panose="020B0004020202020204" pitchFamily="34" charset="0"/>
              <a:cs typeface="Times New Roman" panose="02020603050405020304" pitchFamily="18" charset="0"/>
            </a:endParaRPr>
          </a:p>
          <a:p>
            <a:pPr>
              <a:lnSpc>
                <a:spcPct val="107000"/>
              </a:lnSpc>
              <a:spcAft>
                <a:spcPts val="800"/>
              </a:spcAft>
            </a:pPr>
            <a:endParaRPr lang="sv-SE" sz="1800" kern="100">
              <a:effectLst/>
              <a:ea typeface="Aptos" panose="020B0004020202020204" pitchFamily="34" charset="0"/>
              <a:cs typeface="Times New Roman" panose="02020603050405020304" pitchFamily="18" charset="0"/>
            </a:endParaRPr>
          </a:p>
        </p:txBody>
      </p:sp>
      <p:sp>
        <p:nvSpPr>
          <p:cNvPr id="2" name="textruta 1">
            <a:extLst>
              <a:ext uri="{FF2B5EF4-FFF2-40B4-BE49-F238E27FC236}">
                <a16:creationId xmlns:a16="http://schemas.microsoft.com/office/drawing/2014/main" id="{148716C2-3424-4BBA-1C85-35441A84501E}"/>
              </a:ext>
            </a:extLst>
          </p:cNvPr>
          <p:cNvSpPr txBox="1"/>
          <p:nvPr/>
        </p:nvSpPr>
        <p:spPr>
          <a:xfrm>
            <a:off x="690546" y="119371"/>
            <a:ext cx="8597268" cy="461665"/>
          </a:xfrm>
          <a:prstGeom prst="rect">
            <a:avLst/>
          </a:prstGeom>
          <a:solidFill>
            <a:schemeClr val="bg1"/>
          </a:solidFill>
        </p:spPr>
        <p:txBody>
          <a:bodyPr wrap="square" rtlCol="0">
            <a:spAutoFit/>
          </a:bodyPr>
          <a:lstStyle/>
          <a:p>
            <a:r>
              <a:rPr lang="sv-SE" sz="2400">
                <a:effectLst/>
                <a:latin typeface="+mj-lt"/>
              </a:rPr>
              <a:t>Inriktning nationell verksamhet 2025 - 2028</a:t>
            </a:r>
          </a:p>
        </p:txBody>
      </p:sp>
      <p:sp>
        <p:nvSpPr>
          <p:cNvPr id="11" name="Rektangel: rundade hörn 10">
            <a:extLst>
              <a:ext uri="{FF2B5EF4-FFF2-40B4-BE49-F238E27FC236}">
                <a16:creationId xmlns:a16="http://schemas.microsoft.com/office/drawing/2014/main" id="{220DA084-7EFD-A681-DFA8-BCBE528386CA}"/>
              </a:ext>
            </a:extLst>
          </p:cNvPr>
          <p:cNvSpPr/>
          <p:nvPr/>
        </p:nvSpPr>
        <p:spPr>
          <a:xfrm>
            <a:off x="646002" y="2988218"/>
            <a:ext cx="5117553" cy="3644910"/>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rundade hörn 11">
            <a:extLst>
              <a:ext uri="{FF2B5EF4-FFF2-40B4-BE49-F238E27FC236}">
                <a16:creationId xmlns:a16="http://schemas.microsoft.com/office/drawing/2014/main" id="{3C89BFDE-EBBA-DA8A-D198-88F7E518687C}"/>
              </a:ext>
            </a:extLst>
          </p:cNvPr>
          <p:cNvSpPr/>
          <p:nvPr/>
        </p:nvSpPr>
        <p:spPr>
          <a:xfrm>
            <a:off x="6272346" y="2349795"/>
            <a:ext cx="5251477" cy="3880885"/>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3" name="object 14">
            <a:extLst>
              <a:ext uri="{FF2B5EF4-FFF2-40B4-BE49-F238E27FC236}">
                <a16:creationId xmlns:a16="http://schemas.microsoft.com/office/drawing/2014/main" id="{35A12F33-8B37-6534-2DDB-0BC829653B03}"/>
              </a:ext>
            </a:extLst>
          </p:cNvPr>
          <p:cNvGrpSpPr/>
          <p:nvPr/>
        </p:nvGrpSpPr>
        <p:grpSpPr>
          <a:xfrm>
            <a:off x="4993419" y="3023185"/>
            <a:ext cx="471829" cy="554903"/>
            <a:chOff x="8086346" y="2894076"/>
            <a:chExt cx="396494" cy="421005"/>
          </a:xfrm>
        </p:grpSpPr>
        <p:sp>
          <p:nvSpPr>
            <p:cNvPr id="15" name="object 15">
              <a:extLst>
                <a:ext uri="{FF2B5EF4-FFF2-40B4-BE49-F238E27FC236}">
                  <a16:creationId xmlns:a16="http://schemas.microsoft.com/office/drawing/2014/main" id="{C2A3DD4C-3510-438B-6BCB-F3A62ACCB8B3}"/>
                </a:ext>
              </a:extLst>
            </p:cNvPr>
            <p:cNvSpPr/>
            <p:nvPr/>
          </p:nvSpPr>
          <p:spPr>
            <a:xfrm>
              <a:off x="8087870" y="2930653"/>
              <a:ext cx="394970" cy="131445"/>
            </a:xfrm>
            <a:custGeom>
              <a:avLst/>
              <a:gdLst/>
              <a:ahLst/>
              <a:cxnLst/>
              <a:rect l="l" t="t" r="r" b="b"/>
              <a:pathLst>
                <a:path w="394970" h="131444">
                  <a:moveTo>
                    <a:pt x="204876" y="0"/>
                  </a:moveTo>
                  <a:lnTo>
                    <a:pt x="189090" y="0"/>
                  </a:lnTo>
                  <a:lnTo>
                    <a:pt x="179730" y="482"/>
                  </a:lnTo>
                  <a:lnTo>
                    <a:pt x="130717" y="9055"/>
                  </a:lnTo>
                  <a:lnTo>
                    <a:pt x="87842" y="25931"/>
                  </a:lnTo>
                  <a:lnTo>
                    <a:pt x="50956" y="50238"/>
                  </a:lnTo>
                  <a:lnTo>
                    <a:pt x="21395" y="80849"/>
                  </a:lnTo>
                  <a:lnTo>
                    <a:pt x="495" y="116636"/>
                  </a:lnTo>
                  <a:lnTo>
                    <a:pt x="0" y="117856"/>
                  </a:lnTo>
                  <a:lnTo>
                    <a:pt x="1473" y="118833"/>
                  </a:lnTo>
                  <a:lnTo>
                    <a:pt x="2222" y="117856"/>
                  </a:lnTo>
                  <a:lnTo>
                    <a:pt x="13642" y="107566"/>
                  </a:lnTo>
                  <a:lnTo>
                    <a:pt x="27582" y="99702"/>
                  </a:lnTo>
                  <a:lnTo>
                    <a:pt x="43511" y="94679"/>
                  </a:lnTo>
                  <a:lnTo>
                    <a:pt x="60896" y="92913"/>
                  </a:lnTo>
                  <a:lnTo>
                    <a:pt x="82462" y="95664"/>
                  </a:lnTo>
                  <a:lnTo>
                    <a:pt x="101419" y="103366"/>
                  </a:lnTo>
                  <a:lnTo>
                    <a:pt x="116817" y="115196"/>
                  </a:lnTo>
                  <a:lnTo>
                    <a:pt x="128193" y="131064"/>
                  </a:lnTo>
                  <a:lnTo>
                    <a:pt x="129184" y="131064"/>
                  </a:lnTo>
                  <a:lnTo>
                    <a:pt x="164007" y="99346"/>
                  </a:lnTo>
                  <a:lnTo>
                    <a:pt x="191071" y="92913"/>
                  </a:lnTo>
                  <a:lnTo>
                    <a:pt x="200190" y="92913"/>
                  </a:lnTo>
                  <a:lnTo>
                    <a:pt x="241119" y="105814"/>
                  </a:lnTo>
                  <a:lnTo>
                    <a:pt x="263804" y="131064"/>
                  </a:lnTo>
                  <a:lnTo>
                    <a:pt x="264782" y="131064"/>
                  </a:lnTo>
                  <a:lnTo>
                    <a:pt x="265518" y="130327"/>
                  </a:lnTo>
                  <a:lnTo>
                    <a:pt x="276306" y="115196"/>
                  </a:lnTo>
                  <a:lnTo>
                    <a:pt x="291690" y="103366"/>
                  </a:lnTo>
                  <a:lnTo>
                    <a:pt x="310631" y="95664"/>
                  </a:lnTo>
                  <a:lnTo>
                    <a:pt x="332092" y="92913"/>
                  </a:lnTo>
                  <a:lnTo>
                    <a:pt x="350161" y="94812"/>
                  </a:lnTo>
                  <a:lnTo>
                    <a:pt x="366610" y="100218"/>
                  </a:lnTo>
                  <a:lnTo>
                    <a:pt x="380841" y="108697"/>
                  </a:lnTo>
                  <a:lnTo>
                    <a:pt x="392252" y="119811"/>
                  </a:lnTo>
                  <a:lnTo>
                    <a:pt x="392988" y="120789"/>
                  </a:lnTo>
                  <a:lnTo>
                    <a:pt x="394716" y="119811"/>
                  </a:lnTo>
                  <a:lnTo>
                    <a:pt x="373503" y="82323"/>
                  </a:lnTo>
                  <a:lnTo>
                    <a:pt x="343921" y="51193"/>
                  </a:lnTo>
                  <a:lnTo>
                    <a:pt x="306848" y="26411"/>
                  </a:lnTo>
                  <a:lnTo>
                    <a:pt x="263657" y="9189"/>
                  </a:lnTo>
                  <a:lnTo>
                    <a:pt x="215722" y="736"/>
                  </a:lnTo>
                  <a:lnTo>
                    <a:pt x="210058" y="241"/>
                  </a:lnTo>
                  <a:lnTo>
                    <a:pt x="207098" y="241"/>
                  </a:lnTo>
                  <a:lnTo>
                    <a:pt x="204876" y="0"/>
                  </a:lnTo>
                  <a:close/>
                </a:path>
              </a:pathLst>
            </a:custGeom>
            <a:solidFill>
              <a:srgbClr val="F10F0E"/>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6" name="object 16">
              <a:extLst>
                <a:ext uri="{FF2B5EF4-FFF2-40B4-BE49-F238E27FC236}">
                  <a16:creationId xmlns:a16="http://schemas.microsoft.com/office/drawing/2014/main" id="{5522D780-C55E-0736-4AC6-8D92B94942F7}"/>
                </a:ext>
              </a:extLst>
            </p:cNvPr>
            <p:cNvSpPr/>
            <p:nvPr/>
          </p:nvSpPr>
          <p:spPr>
            <a:xfrm>
              <a:off x="8086346" y="2894076"/>
              <a:ext cx="396240" cy="421005"/>
            </a:xfrm>
            <a:custGeom>
              <a:avLst/>
              <a:gdLst/>
              <a:ahLst/>
              <a:cxnLst/>
              <a:rect l="l" t="t" r="r" b="b"/>
              <a:pathLst>
                <a:path w="396240" h="421004">
                  <a:moveTo>
                    <a:pt x="125818" y="373341"/>
                  </a:moveTo>
                  <a:lnTo>
                    <a:pt x="115430" y="376809"/>
                  </a:lnTo>
                  <a:lnTo>
                    <a:pt x="112471" y="382498"/>
                  </a:lnTo>
                  <a:lnTo>
                    <a:pt x="114198" y="387705"/>
                  </a:lnTo>
                  <a:lnTo>
                    <a:pt x="143852" y="417652"/>
                  </a:lnTo>
                  <a:lnTo>
                    <a:pt x="154482" y="420624"/>
                  </a:lnTo>
                  <a:lnTo>
                    <a:pt x="159931" y="420624"/>
                  </a:lnTo>
                  <a:lnTo>
                    <a:pt x="194952" y="405180"/>
                  </a:lnTo>
                  <a:lnTo>
                    <a:pt x="198295" y="400570"/>
                  </a:lnTo>
                  <a:lnTo>
                    <a:pt x="156651" y="400570"/>
                  </a:lnTo>
                  <a:lnTo>
                    <a:pt x="150291" y="399084"/>
                  </a:lnTo>
                  <a:lnTo>
                    <a:pt x="142125" y="396113"/>
                  </a:lnTo>
                  <a:lnTo>
                    <a:pt x="135699" y="389686"/>
                  </a:lnTo>
                  <a:lnTo>
                    <a:pt x="132981" y="381266"/>
                  </a:lnTo>
                  <a:lnTo>
                    <a:pt x="131254" y="376072"/>
                  </a:lnTo>
                  <a:lnTo>
                    <a:pt x="125818" y="373341"/>
                  </a:lnTo>
                  <a:close/>
                </a:path>
                <a:path w="396240" h="421004">
                  <a:moveTo>
                    <a:pt x="236847" y="149326"/>
                  </a:moveTo>
                  <a:lnTo>
                    <a:pt x="192557" y="149326"/>
                  </a:lnTo>
                  <a:lnTo>
                    <a:pt x="192557" y="348348"/>
                  </a:lnTo>
                  <a:lnTo>
                    <a:pt x="189839" y="350075"/>
                  </a:lnTo>
                  <a:lnTo>
                    <a:pt x="188099" y="353047"/>
                  </a:lnTo>
                  <a:lnTo>
                    <a:pt x="187973" y="373341"/>
                  </a:lnTo>
                  <a:lnTo>
                    <a:pt x="187200" y="379405"/>
                  </a:lnTo>
                  <a:lnTo>
                    <a:pt x="163015" y="400570"/>
                  </a:lnTo>
                  <a:lnTo>
                    <a:pt x="198295" y="400570"/>
                  </a:lnTo>
                  <a:lnTo>
                    <a:pt x="201952" y="395528"/>
                  </a:lnTo>
                  <a:lnTo>
                    <a:pt x="206356" y="384438"/>
                  </a:lnTo>
                  <a:lnTo>
                    <a:pt x="207760" y="373341"/>
                  </a:lnTo>
                  <a:lnTo>
                    <a:pt x="207886" y="353047"/>
                  </a:lnTo>
                  <a:lnTo>
                    <a:pt x="206146" y="350075"/>
                  </a:lnTo>
                  <a:lnTo>
                    <a:pt x="203428" y="348348"/>
                  </a:lnTo>
                  <a:lnTo>
                    <a:pt x="203428" y="149580"/>
                  </a:lnTo>
                  <a:lnTo>
                    <a:pt x="237313" y="149580"/>
                  </a:lnTo>
                  <a:lnTo>
                    <a:pt x="236847" y="149326"/>
                  </a:lnTo>
                  <a:close/>
                </a:path>
                <a:path w="396240" h="421004">
                  <a:moveTo>
                    <a:pt x="237313" y="149580"/>
                  </a:moveTo>
                  <a:lnTo>
                    <a:pt x="203428" y="149580"/>
                  </a:lnTo>
                  <a:lnTo>
                    <a:pt x="208127" y="150317"/>
                  </a:lnTo>
                  <a:lnTo>
                    <a:pt x="215544" y="151561"/>
                  </a:lnTo>
                  <a:lnTo>
                    <a:pt x="251293" y="178097"/>
                  </a:lnTo>
                  <a:lnTo>
                    <a:pt x="257073" y="193636"/>
                  </a:lnTo>
                  <a:lnTo>
                    <a:pt x="260781" y="196850"/>
                  </a:lnTo>
                  <a:lnTo>
                    <a:pt x="265226" y="197345"/>
                  </a:lnTo>
                  <a:lnTo>
                    <a:pt x="270421" y="197345"/>
                  </a:lnTo>
                  <a:lnTo>
                    <a:pt x="274370" y="194868"/>
                  </a:lnTo>
                  <a:lnTo>
                    <a:pt x="276098" y="191160"/>
                  </a:lnTo>
                  <a:lnTo>
                    <a:pt x="278765" y="186461"/>
                  </a:lnTo>
                  <a:lnTo>
                    <a:pt x="266217" y="186461"/>
                  </a:lnTo>
                  <a:lnTo>
                    <a:pt x="265226" y="182740"/>
                  </a:lnTo>
                  <a:lnTo>
                    <a:pt x="262750" y="176314"/>
                  </a:lnTo>
                  <a:lnTo>
                    <a:pt x="256570" y="166066"/>
                  </a:lnTo>
                  <a:lnTo>
                    <a:pt x="249069" y="157837"/>
                  </a:lnTo>
                  <a:lnTo>
                    <a:pt x="240686" y="151419"/>
                  </a:lnTo>
                  <a:lnTo>
                    <a:pt x="237313" y="149580"/>
                  </a:lnTo>
                  <a:close/>
                </a:path>
                <a:path w="396240" h="421004">
                  <a:moveTo>
                    <a:pt x="99905" y="150075"/>
                  </a:moveTo>
                  <a:lnTo>
                    <a:pt x="66979" y="150075"/>
                  </a:lnTo>
                  <a:lnTo>
                    <a:pt x="73373" y="150794"/>
                  </a:lnTo>
                  <a:lnTo>
                    <a:pt x="87133" y="155271"/>
                  </a:lnTo>
                  <a:lnTo>
                    <a:pt x="104043" y="166990"/>
                  </a:lnTo>
                  <a:lnTo>
                    <a:pt x="119888" y="189433"/>
                  </a:lnTo>
                  <a:lnTo>
                    <a:pt x="121615" y="193382"/>
                  </a:lnTo>
                  <a:lnTo>
                    <a:pt x="125323" y="195859"/>
                  </a:lnTo>
                  <a:lnTo>
                    <a:pt x="129768" y="195859"/>
                  </a:lnTo>
                  <a:lnTo>
                    <a:pt x="134213" y="195618"/>
                  </a:lnTo>
                  <a:lnTo>
                    <a:pt x="137922" y="193141"/>
                  </a:lnTo>
                  <a:lnTo>
                    <a:pt x="139550" y="189433"/>
                  </a:lnTo>
                  <a:lnTo>
                    <a:pt x="139661" y="188937"/>
                  </a:lnTo>
                  <a:lnTo>
                    <a:pt x="141355" y="184975"/>
                  </a:lnTo>
                  <a:lnTo>
                    <a:pt x="129527" y="184975"/>
                  </a:lnTo>
                  <a:lnTo>
                    <a:pt x="128041" y="181508"/>
                  </a:lnTo>
                  <a:lnTo>
                    <a:pt x="126314" y="178295"/>
                  </a:lnTo>
                  <a:lnTo>
                    <a:pt x="124333" y="175323"/>
                  </a:lnTo>
                  <a:lnTo>
                    <a:pt x="122351" y="172097"/>
                  </a:lnTo>
                  <a:lnTo>
                    <a:pt x="120370" y="169125"/>
                  </a:lnTo>
                  <a:lnTo>
                    <a:pt x="118148" y="166408"/>
                  </a:lnTo>
                  <a:lnTo>
                    <a:pt x="101492" y="150875"/>
                  </a:lnTo>
                  <a:lnTo>
                    <a:pt x="99905" y="150075"/>
                  </a:lnTo>
                  <a:close/>
                </a:path>
                <a:path w="396240" h="421004">
                  <a:moveTo>
                    <a:pt x="329742" y="139179"/>
                  </a:moveTo>
                  <a:lnTo>
                    <a:pt x="322945" y="139987"/>
                  </a:lnTo>
                  <a:lnTo>
                    <a:pt x="306324" y="145275"/>
                  </a:lnTo>
                  <a:lnTo>
                    <a:pt x="285530" y="159335"/>
                  </a:lnTo>
                  <a:lnTo>
                    <a:pt x="266217" y="186461"/>
                  </a:lnTo>
                  <a:lnTo>
                    <a:pt x="278765" y="186461"/>
                  </a:lnTo>
                  <a:lnTo>
                    <a:pt x="282677" y="179568"/>
                  </a:lnTo>
                  <a:lnTo>
                    <a:pt x="290533" y="169716"/>
                  </a:lnTo>
                  <a:lnTo>
                    <a:pt x="299638" y="161674"/>
                  </a:lnTo>
                  <a:lnTo>
                    <a:pt x="309968" y="155511"/>
                  </a:lnTo>
                  <a:lnTo>
                    <a:pt x="320344" y="150571"/>
                  </a:lnTo>
                  <a:lnTo>
                    <a:pt x="329006" y="150075"/>
                  </a:lnTo>
                  <a:lnTo>
                    <a:pt x="374502" y="150075"/>
                  </a:lnTo>
                  <a:lnTo>
                    <a:pt x="367804" y="146608"/>
                  </a:lnTo>
                  <a:lnTo>
                    <a:pt x="360016" y="143567"/>
                  </a:lnTo>
                  <a:lnTo>
                    <a:pt x="351093" y="141222"/>
                  </a:lnTo>
                  <a:lnTo>
                    <a:pt x="341010" y="139713"/>
                  </a:lnTo>
                  <a:lnTo>
                    <a:pt x="329742" y="139179"/>
                  </a:lnTo>
                  <a:close/>
                </a:path>
                <a:path w="396240" h="421004">
                  <a:moveTo>
                    <a:pt x="199224" y="138188"/>
                  </a:moveTo>
                  <a:lnTo>
                    <a:pt x="190334" y="138188"/>
                  </a:lnTo>
                  <a:lnTo>
                    <a:pt x="183413" y="139179"/>
                  </a:lnTo>
                  <a:lnTo>
                    <a:pt x="148621" y="158353"/>
                  </a:lnTo>
                  <a:lnTo>
                    <a:pt x="134708" y="175564"/>
                  </a:lnTo>
                  <a:lnTo>
                    <a:pt x="131254" y="181013"/>
                  </a:lnTo>
                  <a:lnTo>
                    <a:pt x="129527" y="184975"/>
                  </a:lnTo>
                  <a:lnTo>
                    <a:pt x="141355" y="184975"/>
                  </a:lnTo>
                  <a:lnTo>
                    <a:pt x="144106" y="178536"/>
                  </a:lnTo>
                  <a:lnTo>
                    <a:pt x="153746" y="168389"/>
                  </a:lnTo>
                  <a:lnTo>
                    <a:pt x="162417" y="160779"/>
                  </a:lnTo>
                  <a:lnTo>
                    <a:pt x="171761" y="155052"/>
                  </a:lnTo>
                  <a:lnTo>
                    <a:pt x="181799" y="151228"/>
                  </a:lnTo>
                  <a:lnTo>
                    <a:pt x="192557" y="149326"/>
                  </a:lnTo>
                  <a:lnTo>
                    <a:pt x="236847" y="149326"/>
                  </a:lnTo>
                  <a:lnTo>
                    <a:pt x="231863" y="146608"/>
                  </a:lnTo>
                  <a:lnTo>
                    <a:pt x="222728" y="142893"/>
                  </a:lnTo>
                  <a:lnTo>
                    <a:pt x="214247" y="140477"/>
                  </a:lnTo>
                  <a:lnTo>
                    <a:pt x="206973" y="139086"/>
                  </a:lnTo>
                  <a:lnTo>
                    <a:pt x="199224" y="138188"/>
                  </a:lnTo>
                  <a:close/>
                </a:path>
                <a:path w="396240" h="421004">
                  <a:moveTo>
                    <a:pt x="374502" y="150075"/>
                  </a:moveTo>
                  <a:lnTo>
                    <a:pt x="329996" y="150075"/>
                  </a:lnTo>
                  <a:lnTo>
                    <a:pt x="351068" y="152388"/>
                  </a:lnTo>
                  <a:lnTo>
                    <a:pt x="366790" y="157995"/>
                  </a:lnTo>
                  <a:lnTo>
                    <a:pt x="377647" y="164900"/>
                  </a:lnTo>
                  <a:lnTo>
                    <a:pt x="384124" y="171107"/>
                  </a:lnTo>
                  <a:lnTo>
                    <a:pt x="384124" y="171602"/>
                  </a:lnTo>
                  <a:lnTo>
                    <a:pt x="384619" y="171107"/>
                  </a:lnTo>
                  <a:lnTo>
                    <a:pt x="396240" y="168884"/>
                  </a:lnTo>
                  <a:lnTo>
                    <a:pt x="395986" y="168389"/>
                  </a:lnTo>
                  <a:lnTo>
                    <a:pt x="395249" y="167398"/>
                  </a:lnTo>
                  <a:lnTo>
                    <a:pt x="394017" y="165912"/>
                  </a:lnTo>
                  <a:lnTo>
                    <a:pt x="390475" y="161885"/>
                  </a:lnTo>
                  <a:lnTo>
                    <a:pt x="384987" y="156908"/>
                  </a:lnTo>
                  <a:lnTo>
                    <a:pt x="377475" y="151617"/>
                  </a:lnTo>
                  <a:lnTo>
                    <a:pt x="374502" y="150075"/>
                  </a:lnTo>
                  <a:close/>
                </a:path>
                <a:path w="396240" h="421004">
                  <a:moveTo>
                    <a:pt x="66738" y="139179"/>
                  </a:moveTo>
                  <a:lnTo>
                    <a:pt x="23482" y="148831"/>
                  </a:lnTo>
                  <a:lnTo>
                    <a:pt x="241" y="168884"/>
                  </a:lnTo>
                  <a:lnTo>
                    <a:pt x="0" y="168884"/>
                  </a:lnTo>
                  <a:lnTo>
                    <a:pt x="10871" y="170370"/>
                  </a:lnTo>
                  <a:lnTo>
                    <a:pt x="12598" y="170865"/>
                  </a:lnTo>
                  <a:lnTo>
                    <a:pt x="12598" y="170611"/>
                  </a:lnTo>
                  <a:lnTo>
                    <a:pt x="19218" y="164483"/>
                  </a:lnTo>
                  <a:lnTo>
                    <a:pt x="30124" y="157748"/>
                  </a:lnTo>
                  <a:lnTo>
                    <a:pt x="45802" y="152311"/>
                  </a:lnTo>
                  <a:lnTo>
                    <a:pt x="66738" y="150075"/>
                  </a:lnTo>
                  <a:lnTo>
                    <a:pt x="99905" y="150075"/>
                  </a:lnTo>
                  <a:lnTo>
                    <a:pt x="85394" y="142768"/>
                  </a:lnTo>
                  <a:lnTo>
                    <a:pt x="72821" y="139674"/>
                  </a:lnTo>
                  <a:lnTo>
                    <a:pt x="66738" y="139179"/>
                  </a:lnTo>
                  <a:close/>
                </a:path>
                <a:path w="396240" h="421004">
                  <a:moveTo>
                    <a:pt x="205460" y="0"/>
                  </a:moveTo>
                  <a:lnTo>
                    <a:pt x="192811" y="0"/>
                  </a:lnTo>
                  <a:lnTo>
                    <a:pt x="188087" y="1739"/>
                  </a:lnTo>
                  <a:lnTo>
                    <a:pt x="184861" y="5461"/>
                  </a:lnTo>
                  <a:lnTo>
                    <a:pt x="179158" y="11404"/>
                  </a:lnTo>
                  <a:lnTo>
                    <a:pt x="179192" y="20828"/>
                  </a:lnTo>
                  <a:lnTo>
                    <a:pt x="179331" y="21818"/>
                  </a:lnTo>
                  <a:lnTo>
                    <a:pt x="179400" y="27520"/>
                  </a:lnTo>
                  <a:lnTo>
                    <a:pt x="180898" y="27520"/>
                  </a:lnTo>
                  <a:lnTo>
                    <a:pt x="187096" y="27025"/>
                  </a:lnTo>
                  <a:lnTo>
                    <a:pt x="190322" y="27025"/>
                  </a:lnTo>
                  <a:lnTo>
                    <a:pt x="190322" y="21818"/>
                  </a:lnTo>
                  <a:lnTo>
                    <a:pt x="190128" y="20828"/>
                  </a:lnTo>
                  <a:lnTo>
                    <a:pt x="190092" y="20332"/>
                  </a:lnTo>
                  <a:lnTo>
                    <a:pt x="190322" y="15379"/>
                  </a:lnTo>
                  <a:lnTo>
                    <a:pt x="192811" y="12890"/>
                  </a:lnTo>
                  <a:lnTo>
                    <a:pt x="193548" y="11899"/>
                  </a:lnTo>
                  <a:lnTo>
                    <a:pt x="195046" y="10909"/>
                  </a:lnTo>
                  <a:lnTo>
                    <a:pt x="216754" y="10909"/>
                  </a:lnTo>
                  <a:lnTo>
                    <a:pt x="212166" y="5702"/>
                  </a:lnTo>
                  <a:lnTo>
                    <a:pt x="209931" y="2971"/>
                  </a:lnTo>
                  <a:lnTo>
                    <a:pt x="205460" y="0"/>
                  </a:lnTo>
                  <a:close/>
                </a:path>
                <a:path w="396240" h="421004">
                  <a:moveTo>
                    <a:pt x="216754" y="10909"/>
                  </a:moveTo>
                  <a:lnTo>
                    <a:pt x="200748" y="10909"/>
                  </a:lnTo>
                  <a:lnTo>
                    <a:pt x="202730" y="11658"/>
                  </a:lnTo>
                  <a:lnTo>
                    <a:pt x="203974" y="12890"/>
                  </a:lnTo>
                  <a:lnTo>
                    <a:pt x="206209" y="15621"/>
                  </a:lnTo>
                  <a:lnTo>
                    <a:pt x="206463" y="20332"/>
                  </a:lnTo>
                  <a:lnTo>
                    <a:pt x="206209" y="21818"/>
                  </a:lnTo>
                  <a:lnTo>
                    <a:pt x="206209" y="26784"/>
                  </a:lnTo>
                  <a:lnTo>
                    <a:pt x="206959" y="27025"/>
                  </a:lnTo>
                  <a:lnTo>
                    <a:pt x="211670" y="27025"/>
                  </a:lnTo>
                  <a:lnTo>
                    <a:pt x="217131" y="27520"/>
                  </a:lnTo>
                  <a:lnTo>
                    <a:pt x="217252" y="21818"/>
                  </a:lnTo>
                  <a:lnTo>
                    <a:pt x="217373" y="20828"/>
                  </a:lnTo>
                  <a:lnTo>
                    <a:pt x="217627" y="11899"/>
                  </a:lnTo>
                  <a:lnTo>
                    <a:pt x="216754" y="10909"/>
                  </a:lnTo>
                  <a:close/>
                </a:path>
              </a:pathLst>
            </a:custGeom>
            <a:solidFill>
              <a:srgbClr val="561105"/>
            </a:solidFill>
          </p:spPr>
          <p:txBody>
            <a:bodyPr wrap="square" lIns="0" tIns="0" rIns="0" bIns="0" rtlCol="0"/>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pic>
        <p:nvPicPr>
          <p:cNvPr id="17" name="Picture 2">
            <a:extLst>
              <a:ext uri="{FF2B5EF4-FFF2-40B4-BE49-F238E27FC236}">
                <a16:creationId xmlns:a16="http://schemas.microsoft.com/office/drawing/2014/main" id="{A8C4EFF3-4FDA-BF70-4378-9984F8F9FF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58277" y="2591976"/>
            <a:ext cx="646618" cy="572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603753"/>
      </p:ext>
    </p:extLst>
  </p:cSld>
  <p:clrMapOvr>
    <a:masterClrMapping/>
  </p:clrMapOvr>
</p:sld>
</file>

<file path=ppt/theme/theme1.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Powerpointmall_SV_2023 (1).pptx" id="{B33447CA-2FF9-4951-BF04-56A363C7140D}" vid="{688067B6-F4CB-463E-9BD2-C0BA1FC9B2A5}"/>
    </a:ext>
  </a:extLst>
</a:theme>
</file>

<file path=ppt/theme/theme2.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ppt/theme/theme3.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A7029CA1C22F4C9F11FE166F5633D3" ma:contentTypeVersion="11" ma:contentTypeDescription="Create a new document." ma:contentTypeScope="" ma:versionID="711978c99e6d1b182b69a2b77082d605">
  <xsd:schema xmlns:xsd="http://www.w3.org/2001/XMLSchema" xmlns:xs="http://www.w3.org/2001/XMLSchema" xmlns:p="http://schemas.microsoft.com/office/2006/metadata/properties" xmlns:ns2="0dec6881-b875-4c3c-a0d9-a9ff1e0beaa2" xmlns:ns3="20be8939-d962-47b9-875c-2ec2efa651f5" targetNamespace="http://schemas.microsoft.com/office/2006/metadata/properties" ma:root="true" ma:fieldsID="f3b478a3ecba49e578d0a02d65e5f22d" ns2:_="" ns3:_="">
    <xsd:import namespace="0dec6881-b875-4c3c-a0d9-a9ff1e0beaa2"/>
    <xsd:import namespace="20be8939-d962-47b9-875c-2ec2efa651f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Locatio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ec6881-b875-4c3c-a0d9-a9ff1e0bea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0be8939-d962-47b9-875c-2ec2efa651f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0be8939-d962-47b9-875c-2ec2efa651f5">
      <UserInfo>
        <DisplayName>Grenstedt, Elisabet</DisplayName>
        <AccountId>469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AC118E-F1AE-4DDE-9286-50F85D391B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ec6881-b875-4c3c-a0d9-a9ff1e0beaa2"/>
    <ds:schemaRef ds:uri="20be8939-d962-47b9-875c-2ec2efa651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100087-3BD2-44B1-A0B4-40D3B21AFA4C}">
  <ds:schemaRefs>
    <ds:schemaRef ds:uri="http://schemas.openxmlformats.org/package/2006/metadata/core-properties"/>
    <ds:schemaRef ds:uri="http://schemas.microsoft.com/office/2006/documentManagement/types"/>
    <ds:schemaRef ds:uri="20be8939-d962-47b9-875c-2ec2efa651f5"/>
    <ds:schemaRef ds:uri="http://purl.org/dc/dcmitype/"/>
    <ds:schemaRef ds:uri="http://www.w3.org/XML/1998/namespace"/>
    <ds:schemaRef ds:uri="http://schemas.microsoft.com/office/2006/metadata/properties"/>
    <ds:schemaRef ds:uri="http://purl.org/dc/terms/"/>
    <ds:schemaRef ds:uri="http://purl.org/dc/elements/1.1/"/>
    <ds:schemaRef ds:uri="http://schemas.microsoft.com/office/infopath/2007/PartnerControls"/>
    <ds:schemaRef ds:uri="0dec6881-b875-4c3c-a0d9-a9ff1e0beaa2"/>
  </ds:schemaRefs>
</ds:datastoreItem>
</file>

<file path=customXml/itemProps3.xml><?xml version="1.0" encoding="utf-8"?>
<ds:datastoreItem xmlns:ds="http://schemas.openxmlformats.org/officeDocument/2006/customXml" ds:itemID="{C444437D-3756-439E-B7E6-CB15034100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Powerpointmall_SV_2024</Template>
  <TotalTime>160</TotalTime>
  <Words>2336</Words>
  <Application>Microsoft Office PowerPoint</Application>
  <PresentationFormat>Bredbild</PresentationFormat>
  <Paragraphs>307</Paragraphs>
  <Slides>15</Slides>
  <Notes>9</Notes>
  <HiddenSlides>0</HiddenSlides>
  <MMClips>0</MMClips>
  <ScaleCrop>false</ScaleCrop>
  <HeadingPairs>
    <vt:vector size="6" baseType="variant">
      <vt:variant>
        <vt:lpstr>Använt teckensnitt</vt:lpstr>
      </vt:variant>
      <vt:variant>
        <vt:i4>11</vt:i4>
      </vt:variant>
      <vt:variant>
        <vt:lpstr>Tema</vt:lpstr>
      </vt:variant>
      <vt:variant>
        <vt:i4>1</vt:i4>
      </vt:variant>
      <vt:variant>
        <vt:lpstr>Bildrubriker</vt:lpstr>
      </vt:variant>
      <vt:variant>
        <vt:i4>15</vt:i4>
      </vt:variant>
    </vt:vector>
  </HeadingPairs>
  <TitlesOfParts>
    <vt:vector size="27" baseType="lpstr">
      <vt:lpstr>-apple-system</vt:lpstr>
      <vt:lpstr>Aptos</vt:lpstr>
      <vt:lpstr>Arial</vt:lpstr>
      <vt:lpstr>Calibri</vt:lpstr>
      <vt:lpstr>Courier New</vt:lpstr>
      <vt:lpstr>Gill Sans Infant Std</vt:lpstr>
      <vt:lpstr>Lato</vt:lpstr>
      <vt:lpstr>Oswald Medium</vt:lpstr>
      <vt:lpstr>Segoe UI</vt:lpstr>
      <vt:lpstr>Times New Roman</vt:lpstr>
      <vt:lpstr>Wingdings</vt:lpstr>
      <vt:lpstr>Save the Children Theme</vt:lpstr>
      <vt:lpstr>PowerPoint-presentation</vt:lpstr>
      <vt:lpstr>  Steg 1 - så tar du dig an Barnrättsagendan - grund</vt:lpstr>
      <vt:lpstr>PowerPoint-presentation</vt:lpstr>
      <vt:lpstr>PowerPoint-presentation</vt:lpstr>
      <vt:lpstr>Gruppövning 1 Barnrättsagendan</vt:lpstr>
      <vt:lpstr>RÄDDA BARNENS BARNRÄTTSAGENDA   </vt:lpstr>
      <vt:lpstr>PowerPoint-presentation</vt:lpstr>
      <vt:lpstr>PowerPoint-presentation</vt:lpstr>
      <vt:lpstr>PowerPoint-presentation</vt:lpstr>
      <vt:lpstr>PowerPoint-presentation</vt:lpstr>
      <vt:lpstr>PowerPoint-presentation</vt:lpstr>
      <vt:lpstr>Gruppövning 3 Barnsyn och roll</vt:lpstr>
      <vt:lpstr>Vår barnsyn</vt:lpstr>
      <vt:lpstr>Vår roll</vt:lpstr>
      <vt:lpstr>Bra jobbat!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Strömland, Hanna</dc:creator>
  <cp:lastModifiedBy>Elevant, Alexandra</cp:lastModifiedBy>
  <cp:revision>6</cp:revision>
  <dcterms:created xsi:type="dcterms:W3CDTF">2024-09-24T13:59:19Z</dcterms:created>
  <dcterms:modified xsi:type="dcterms:W3CDTF">2024-12-13T09:17:00Z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0x01010031A7029CA1C22F4C9F11FE166F5633D3</vt:lpwstr>
  </property>
  <property fmtid="{D5CDD505-2E9C-101B-9397-08002B2CF9AE}" pid="3" name="SC Sweden Topic">
    <vt:lpwstr/>
  </property>
  <property fmtid="{D5CDD505-2E9C-101B-9397-08002B2CF9AE}" pid="4" name="MediaServiceImageTags">
    <vt:lpwstr/>
  </property>
  <property fmtid="{D5CDD505-2E9C-101B-9397-08002B2CF9AE}" pid="5" name="SC Sweden Location">
    <vt:lpwstr/>
  </property>
  <property fmtid="{D5CDD505-2E9C-101B-9397-08002B2CF9AE}" pid="6" name="SC Sweden Department">
    <vt:lpwstr>13;#Kommunikation och Insamling|023f9a7e-10da-44a3-9392-561a92d387a7</vt:lpwstr>
  </property>
  <property fmtid="{D5CDD505-2E9C-101B-9397-08002B2CF9AE}" pid="7" name="lcf76f155ced4ddcb4097134ff3c332f">
    <vt:lpwstr/>
  </property>
  <property fmtid="{D5CDD505-2E9C-101B-9397-08002B2CF9AE}" pid="8" name="Document type">
    <vt:lpwstr>14;#Mallar|a504c005-2948-42bb-8c75-558869c92acb</vt:lpwstr>
  </property>
  <property fmtid="{D5CDD505-2E9C-101B-9397-08002B2CF9AE}" pid="9" name="SharedWithUsers">
    <vt:lpwstr>469;#Grenstedt, Elisabet</vt:lpwstr>
  </property>
</Properties>
</file>